
<file path=[Content_Types].xml><?xml version="1.0" encoding="utf-8"?>
<Types xmlns="http://schemas.openxmlformats.org/package/2006/content-types">
  <Default Extension="xml" ContentType="application/xml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50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1pPr>
    <a:lvl2pPr marL="0" marR="0" indent="228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50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2pPr>
    <a:lvl3pPr marL="0" marR="0" indent="457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50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3pPr>
    <a:lvl4pPr marL="0" marR="0" indent="685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50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4pPr>
    <a:lvl5pPr marL="0" marR="0" indent="9144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50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5pPr>
    <a:lvl6pPr marL="0" marR="0" indent="11430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50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6pPr>
    <a:lvl7pPr marL="0" marR="0" indent="1371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50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7pPr>
    <a:lvl8pPr marL="0" marR="0" indent="1600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50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8pPr>
    <a:lvl9pPr marL="0" marR="0" indent="1828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50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9pPr>
  </p:defaultTextStyle>
  <p:extLst>
    <p:ext uri="{EFAFB233-063F-42B5-8137-9DF3F51BA10A}">
      <p15:sldGuideLst xmlns:p15="http://schemas.microsoft.com/office/powerpoint/2012/main">
        <p15:guide id="1" orient="horz" pos="4320" userDrawn="1">
          <p15:clr>
            <a:srgbClr val="A4A3A4"/>
          </p15:clr>
        </p15:guide>
        <p15:guide id="2" pos="76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00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398CCE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5AC831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2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E6E4D7"/>
          </a:solidFill>
        </a:fill>
      </a:tcStyle>
    </a:wholeTbl>
    <a:band2H>
      <a:tcTxStyle/>
      <a:tcStyle>
        <a:tcBdr/>
        <a:fill>
          <a:solidFill>
            <a:srgbClr val="C3C2C2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09C99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CE5E6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D0D1D2"/>
          </a:solidFill>
        </a:fill>
      </a:tcStyle>
    </a:wholeTbl>
    <a:band2H>
      <a:tcTxStyle/>
      <a:tcStyle>
        <a:tcBdr/>
        <a:fill>
          <a:solidFill>
            <a:srgbClr val="DEDEDF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761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909398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67C85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0"/>
    <p:restoredTop sz="94656"/>
  </p:normalViewPr>
  <p:slideViewPr>
    <p:cSldViewPr snapToGrid="0" snapToObjects="1" showGuides="1">
      <p:cViewPr varScale="1">
        <p:scale>
          <a:sx n="53" d="100"/>
          <a:sy n="53" d="100"/>
        </p:scale>
        <p:origin x="696" y="208"/>
      </p:cViewPr>
      <p:guideLst>
        <p:guide orient="horz" pos="4320"/>
        <p:guide pos="76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theme" Target="theme/theme1.xml"/><Relationship Id="rId21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notesMaster" Target="notesMasters/notesMaster1.xml"/><Relationship Id="rId18" Type="http://schemas.openxmlformats.org/officeDocument/2006/relationships/presProps" Target="presProps.xml"/><Relationship Id="rId1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17" name="Shape 117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Text"/>
          <p:cNvSpPr>
            <a:spLocks noGrp="1"/>
          </p:cNvSpPr>
          <p:nvPr>
            <p:ph type="title"/>
          </p:nvPr>
        </p:nvSpPr>
        <p:spPr>
          <a:xfrm>
            <a:off x="1778000" y="2298700"/>
            <a:ext cx="20828000" cy="4648200"/>
          </a:xfrm>
          <a:prstGeom prst="rect">
            <a:avLst/>
          </a:prstGeom>
        </p:spPr>
        <p:txBody>
          <a:bodyPr anchor="b"/>
          <a:lstStyle/>
          <a:p>
            <a:r>
              <a:t>Title Text</a:t>
            </a:r>
          </a:p>
        </p:txBody>
      </p:sp>
      <p:sp>
        <p:nvSpPr>
          <p:cNvPr id="12" name="Body Level One…"/>
          <p:cNvSpPr>
            <a:spLocks noGrp="1"/>
          </p:cNvSpPr>
          <p:nvPr>
            <p:ph type="body" sz="quarter" idx="1"/>
          </p:nvPr>
        </p:nvSpPr>
        <p:spPr>
          <a:xfrm>
            <a:off x="1778000" y="7073900"/>
            <a:ext cx="20828000" cy="15875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4400"/>
            </a:lvl1pPr>
            <a:lvl2pPr marL="0" indent="228600" algn="ctr">
              <a:spcBef>
                <a:spcPts val="0"/>
              </a:spcBef>
              <a:buSzTx/>
              <a:buNone/>
              <a:defRPr sz="4400"/>
            </a:lvl2pPr>
            <a:lvl3pPr marL="0" indent="457200" algn="ctr">
              <a:spcBef>
                <a:spcPts val="0"/>
              </a:spcBef>
              <a:buSzTx/>
              <a:buNone/>
              <a:defRPr sz="4400"/>
            </a:lvl3pPr>
            <a:lvl4pPr marL="0" indent="685800" algn="ctr">
              <a:spcBef>
                <a:spcPts val="0"/>
              </a:spcBef>
              <a:buSzTx/>
              <a:buNone/>
              <a:defRPr sz="4400"/>
            </a:lvl4pPr>
            <a:lvl5pPr marL="0" indent="914400" algn="ctr">
              <a:spcBef>
                <a:spcPts val="0"/>
              </a:spcBef>
              <a:buSzTx/>
              <a:buNone/>
              <a:defRPr sz="44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3" name="Slide Number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–Johnny Appleseed"/>
          <p:cNvSpPr>
            <a:spLocks noGrp="1"/>
          </p:cNvSpPr>
          <p:nvPr>
            <p:ph type="body" sz="quarter" idx="13"/>
          </p:nvPr>
        </p:nvSpPr>
        <p:spPr>
          <a:xfrm>
            <a:off x="2387600" y="8953500"/>
            <a:ext cx="19621500" cy="685800"/>
          </a:xfrm>
          <a:prstGeom prst="rect">
            <a:avLst/>
          </a:prstGeom>
        </p:spPr>
        <p:txBody>
          <a:bodyPr anchor="t"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38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–Johnny Appleseed</a:t>
            </a:r>
          </a:p>
        </p:txBody>
      </p:sp>
      <p:sp>
        <p:nvSpPr>
          <p:cNvPr id="94" name="“Type a quote here.”"/>
          <p:cNvSpPr>
            <a:spLocks noGrp="1"/>
          </p:cNvSpPr>
          <p:nvPr>
            <p:ph type="body" sz="quarter" idx="14"/>
          </p:nvPr>
        </p:nvSpPr>
        <p:spPr>
          <a:xfrm>
            <a:off x="2387600" y="6045200"/>
            <a:ext cx="19621500" cy="889000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</a:lvl1pPr>
          </a:lstStyle>
          <a:p>
            <a:r>
              <a:t>“Type a quote here.” </a:t>
            </a:r>
          </a:p>
        </p:txBody>
      </p:sp>
      <p:sp>
        <p:nvSpPr>
          <p:cNvPr id="95" name="Slide Number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Image"/>
          <p:cNvSpPr>
            <a:spLocks noGrp="1"/>
          </p:cNvSpPr>
          <p:nvPr>
            <p:ph type="pic" idx="13"/>
          </p:nvPr>
        </p:nvSpPr>
        <p:spPr>
          <a:xfrm>
            <a:off x="0" y="0"/>
            <a:ext cx="24384000" cy="137160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103" name="Slide Number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Slide Number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Image"/>
          <p:cNvSpPr>
            <a:spLocks noGrp="1"/>
          </p:cNvSpPr>
          <p:nvPr>
            <p:ph type="pic" idx="13"/>
          </p:nvPr>
        </p:nvSpPr>
        <p:spPr>
          <a:xfrm>
            <a:off x="3125968" y="673100"/>
            <a:ext cx="18135601" cy="87376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21" name="Title Text"/>
          <p:cNvSpPr>
            <a:spLocks noGrp="1"/>
          </p:cNvSpPr>
          <p:nvPr>
            <p:ph type="title"/>
          </p:nvPr>
        </p:nvSpPr>
        <p:spPr>
          <a:xfrm>
            <a:off x="635000" y="9448800"/>
            <a:ext cx="23114000" cy="2006600"/>
          </a:xfrm>
          <a:prstGeom prst="rect">
            <a:avLst/>
          </a:prstGeom>
        </p:spPr>
        <p:txBody>
          <a:bodyPr anchor="b"/>
          <a:lstStyle/>
          <a:p>
            <a:r>
              <a:t>Title Text</a:t>
            </a:r>
          </a:p>
        </p:txBody>
      </p:sp>
      <p:sp>
        <p:nvSpPr>
          <p:cNvPr id="22" name="Body Level One…"/>
          <p:cNvSpPr>
            <a:spLocks noGrp="1"/>
          </p:cNvSpPr>
          <p:nvPr>
            <p:ph type="body" sz="quarter" idx="1"/>
          </p:nvPr>
        </p:nvSpPr>
        <p:spPr>
          <a:xfrm>
            <a:off x="635000" y="11518900"/>
            <a:ext cx="23114000" cy="15875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4400"/>
            </a:lvl1pPr>
            <a:lvl2pPr marL="0" indent="228600" algn="ctr">
              <a:spcBef>
                <a:spcPts val="0"/>
              </a:spcBef>
              <a:buSzTx/>
              <a:buNone/>
              <a:defRPr sz="4400"/>
            </a:lvl2pPr>
            <a:lvl3pPr marL="0" indent="457200" algn="ctr">
              <a:spcBef>
                <a:spcPts val="0"/>
              </a:spcBef>
              <a:buSzTx/>
              <a:buNone/>
              <a:defRPr sz="4400"/>
            </a:lvl3pPr>
            <a:lvl4pPr marL="0" indent="685800" algn="ctr">
              <a:spcBef>
                <a:spcPts val="0"/>
              </a:spcBef>
              <a:buSzTx/>
              <a:buNone/>
              <a:defRPr sz="4400"/>
            </a:lvl4pPr>
            <a:lvl5pPr marL="0" indent="914400" algn="ctr">
              <a:spcBef>
                <a:spcPts val="0"/>
              </a:spcBef>
              <a:buSzTx/>
              <a:buNone/>
              <a:defRPr sz="44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3" name="Slide Number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Cen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Text"/>
          <p:cNvSpPr>
            <a:spLocks noGrp="1"/>
          </p:cNvSpPr>
          <p:nvPr>
            <p:ph type="title"/>
          </p:nvPr>
        </p:nvSpPr>
        <p:spPr>
          <a:xfrm>
            <a:off x="1778000" y="4533900"/>
            <a:ext cx="20828000" cy="4648200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31" name="Slide Number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Image"/>
          <p:cNvSpPr>
            <a:spLocks noGrp="1"/>
          </p:cNvSpPr>
          <p:nvPr>
            <p:ph type="pic" sz="half" idx="13"/>
          </p:nvPr>
        </p:nvSpPr>
        <p:spPr>
          <a:xfrm>
            <a:off x="13165980" y="1104900"/>
            <a:ext cx="9525001" cy="115062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39" name="Title Text"/>
          <p:cNvSpPr>
            <a:spLocks noGrp="1"/>
          </p:cNvSpPr>
          <p:nvPr>
            <p:ph type="title"/>
          </p:nvPr>
        </p:nvSpPr>
        <p:spPr>
          <a:xfrm>
            <a:off x="1651000" y="1104900"/>
            <a:ext cx="10223500" cy="5613400"/>
          </a:xfrm>
          <a:prstGeom prst="rect">
            <a:avLst/>
          </a:prstGeom>
        </p:spPr>
        <p:txBody>
          <a:bodyPr anchor="b"/>
          <a:lstStyle>
            <a:lvl1pPr>
              <a:defRPr sz="8400"/>
            </a:lvl1pPr>
          </a:lstStyle>
          <a:p>
            <a:r>
              <a:t>Title Text</a:t>
            </a:r>
          </a:p>
        </p:txBody>
      </p:sp>
      <p:sp>
        <p:nvSpPr>
          <p:cNvPr id="40" name="Body Level One…"/>
          <p:cNvSpPr>
            <a:spLocks noGrp="1"/>
          </p:cNvSpPr>
          <p:nvPr>
            <p:ph type="body" sz="quarter" idx="1"/>
          </p:nvPr>
        </p:nvSpPr>
        <p:spPr>
          <a:xfrm>
            <a:off x="1651000" y="6845300"/>
            <a:ext cx="10223500" cy="57658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4400"/>
            </a:lvl1pPr>
            <a:lvl2pPr marL="0" indent="228600" algn="ctr">
              <a:spcBef>
                <a:spcPts val="0"/>
              </a:spcBef>
              <a:buSzTx/>
              <a:buNone/>
              <a:defRPr sz="4400"/>
            </a:lvl2pPr>
            <a:lvl3pPr marL="0" indent="457200" algn="ctr">
              <a:spcBef>
                <a:spcPts val="0"/>
              </a:spcBef>
              <a:buSzTx/>
              <a:buNone/>
              <a:defRPr sz="4400"/>
            </a:lvl3pPr>
            <a:lvl4pPr marL="0" indent="685800" algn="ctr">
              <a:spcBef>
                <a:spcPts val="0"/>
              </a:spcBef>
              <a:buSzTx/>
              <a:buNone/>
              <a:defRPr sz="4400"/>
            </a:lvl4pPr>
            <a:lvl5pPr marL="0" indent="914400" algn="ctr">
              <a:spcBef>
                <a:spcPts val="0"/>
              </a:spcBef>
              <a:buSzTx/>
              <a:buNone/>
              <a:defRPr sz="44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1" name="Slide Number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Title Text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49" name="Slide Number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Title Text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57" name="Body Level One…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8" name="Slide Number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, Bullets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Image"/>
          <p:cNvSpPr>
            <a:spLocks noGrp="1"/>
          </p:cNvSpPr>
          <p:nvPr>
            <p:ph type="pic" sz="half" idx="13"/>
          </p:nvPr>
        </p:nvSpPr>
        <p:spPr>
          <a:xfrm>
            <a:off x="13169900" y="3238500"/>
            <a:ext cx="9525000" cy="92075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66" name="Title Text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67" name="Body Level One…"/>
          <p:cNvSpPr>
            <a:spLocks noGrp="1"/>
          </p:cNvSpPr>
          <p:nvPr>
            <p:ph type="body" sz="half" idx="1"/>
          </p:nvPr>
        </p:nvSpPr>
        <p:spPr>
          <a:xfrm>
            <a:off x="1689100" y="3238500"/>
            <a:ext cx="10007600" cy="9207500"/>
          </a:xfrm>
          <a:prstGeom prst="rect">
            <a:avLst/>
          </a:prstGeom>
        </p:spPr>
        <p:txBody>
          <a:bodyPr/>
          <a:lstStyle>
            <a:lvl1pPr marL="558800" indent="-558800">
              <a:spcBef>
                <a:spcPts val="4500"/>
              </a:spcBef>
              <a:defRPr sz="4500"/>
            </a:lvl1pPr>
            <a:lvl2pPr marL="1117600" indent="-558800">
              <a:spcBef>
                <a:spcPts val="4500"/>
              </a:spcBef>
              <a:defRPr sz="4500"/>
            </a:lvl2pPr>
            <a:lvl3pPr marL="1676400" indent="-558800">
              <a:spcBef>
                <a:spcPts val="4500"/>
              </a:spcBef>
              <a:defRPr sz="4500"/>
            </a:lvl3pPr>
            <a:lvl4pPr marL="2235200" indent="-558800">
              <a:spcBef>
                <a:spcPts val="4500"/>
              </a:spcBef>
              <a:defRPr sz="4500"/>
            </a:lvl4pPr>
            <a:lvl5pPr marL="2794000" indent="-558800">
              <a:spcBef>
                <a:spcPts val="4500"/>
              </a:spcBef>
              <a:defRPr sz="45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68" name="Slide Number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Body Level One…"/>
          <p:cNvSpPr>
            <a:spLocks noGrp="1"/>
          </p:cNvSpPr>
          <p:nvPr>
            <p:ph type="body" idx="1"/>
          </p:nvPr>
        </p:nvSpPr>
        <p:spPr>
          <a:xfrm>
            <a:off x="1689100" y="1778000"/>
            <a:ext cx="21005800" cy="10147300"/>
          </a:xfrm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76" name="Slide Number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3 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Image"/>
          <p:cNvSpPr>
            <a:spLocks noGrp="1"/>
          </p:cNvSpPr>
          <p:nvPr>
            <p:ph type="pic" sz="quarter" idx="13"/>
          </p:nvPr>
        </p:nvSpPr>
        <p:spPr>
          <a:xfrm>
            <a:off x="15760700" y="7048500"/>
            <a:ext cx="7404100" cy="5549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4" name="Image"/>
          <p:cNvSpPr>
            <a:spLocks noGrp="1"/>
          </p:cNvSpPr>
          <p:nvPr>
            <p:ph type="pic" sz="quarter" idx="14"/>
          </p:nvPr>
        </p:nvSpPr>
        <p:spPr>
          <a:xfrm>
            <a:off x="15760700" y="1130300"/>
            <a:ext cx="7404100" cy="5549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5" name="Image"/>
          <p:cNvSpPr>
            <a:spLocks noGrp="1"/>
          </p:cNvSpPr>
          <p:nvPr>
            <p:ph type="pic" idx="15"/>
          </p:nvPr>
        </p:nvSpPr>
        <p:spPr>
          <a:xfrm>
            <a:off x="1206500" y="1130300"/>
            <a:ext cx="14173200" cy="114681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6" name="Slide Number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>
            <a:spLocks noGrp="1"/>
          </p:cNvSpPr>
          <p:nvPr>
            <p:ph type="title"/>
          </p:nvPr>
        </p:nvSpPr>
        <p:spPr>
          <a:xfrm>
            <a:off x="1689100" y="952500"/>
            <a:ext cx="21005800" cy="2286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Title Text</a:t>
            </a:r>
          </a:p>
        </p:txBody>
      </p:sp>
      <p:sp>
        <p:nvSpPr>
          <p:cNvPr id="3" name="Body Level One…"/>
          <p:cNvSpPr>
            <a:spLocks noGrp="1"/>
          </p:cNvSpPr>
          <p:nvPr>
            <p:ph type="body" idx="1"/>
          </p:nvPr>
        </p:nvSpPr>
        <p:spPr>
          <a:xfrm>
            <a:off x="1689100" y="3238500"/>
            <a:ext cx="21005800" cy="92075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>
            <a:spLocks noGrp="1"/>
          </p:cNvSpPr>
          <p:nvPr>
            <p:ph type="sldNum" sz="quarter" idx="2"/>
          </p:nvPr>
        </p:nvSpPr>
        <p:spPr>
          <a:xfrm>
            <a:off x="11959031" y="13081000"/>
            <a:ext cx="453238" cy="46990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2400"/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med"/>
  <p:txStyles>
    <p:title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1pPr>
      <a:lvl2pPr marL="0" marR="0" indent="228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2pPr>
      <a:lvl3pPr marL="0" marR="0" indent="457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3pPr>
      <a:lvl4pPr marL="0" marR="0" indent="6858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4pPr>
      <a:lvl5pPr marL="0" marR="0" indent="914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5pPr>
      <a:lvl6pPr marL="0" marR="0" indent="11430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6pPr>
      <a:lvl7pPr marL="0" marR="0" indent="1371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7pPr>
      <a:lvl8pPr marL="0" marR="0" indent="1600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8pPr>
      <a:lvl9pPr marL="0" marR="0" indent="18288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9pPr>
    </p:titleStyle>
    <p:bodyStyle>
      <a:lvl1pPr marL="63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75000"/>
        <a:buFontTx/>
        <a:buChar char="•"/>
        <a:tabLst/>
        <a:defRPr sz="5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1pPr>
      <a:lvl2pPr marL="1270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75000"/>
        <a:buFontTx/>
        <a:buChar char="•"/>
        <a:tabLst/>
        <a:defRPr sz="5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2pPr>
      <a:lvl3pPr marL="190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75000"/>
        <a:buFontTx/>
        <a:buChar char="•"/>
        <a:tabLst/>
        <a:defRPr sz="5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3pPr>
      <a:lvl4pPr marL="2540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75000"/>
        <a:buFontTx/>
        <a:buChar char="•"/>
        <a:tabLst/>
        <a:defRPr sz="5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4pPr>
      <a:lvl5pPr marL="317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75000"/>
        <a:buFontTx/>
        <a:buChar char="•"/>
        <a:tabLst/>
        <a:defRPr sz="5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5pPr>
      <a:lvl6pPr marL="3810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75000"/>
        <a:buFontTx/>
        <a:buChar char="•"/>
        <a:tabLst/>
        <a:defRPr sz="5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6pPr>
      <a:lvl7pPr marL="444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75000"/>
        <a:buFontTx/>
        <a:buChar char="•"/>
        <a:tabLst/>
        <a:defRPr sz="5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7pPr>
      <a:lvl8pPr marL="5080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75000"/>
        <a:buFontTx/>
        <a:buChar char="•"/>
        <a:tabLst/>
        <a:defRPr sz="5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8pPr>
      <a:lvl9pPr marL="571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75000"/>
        <a:buFontTx/>
        <a:buChar char="•"/>
        <a:tabLst/>
        <a:defRPr sz="5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9pPr>
    </p:bodyStyle>
    <p:other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1pPr>
      <a:lvl2pPr marL="0" marR="0" indent="228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2pPr>
      <a:lvl3pPr marL="0" marR="0" indent="457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3pPr>
      <a:lvl4pPr marL="0" marR="0" indent="6858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4pPr>
      <a:lvl5pPr marL="0" marR="0" indent="914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5pPr>
      <a:lvl6pPr marL="0" marR="0" indent="11430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6pPr>
      <a:lvl7pPr marL="0" marR="0" indent="1371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7pPr>
      <a:lvl8pPr marL="0" marR="0" indent="1600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8pPr>
      <a:lvl9pPr marL="0" marR="0" indent="18288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4" Type="http://schemas.openxmlformats.org/officeDocument/2006/relationships/image" Target="../media/image1.png"/><Relationship Id="rId5" Type="http://schemas.openxmlformats.org/officeDocument/2006/relationships/image" Target="../media/image4.png"/><Relationship Id="rId6" Type="http://schemas.openxmlformats.org/officeDocument/2006/relationships/image" Target="../media/image5.png"/><Relationship Id="rId7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11" Type="http://schemas.openxmlformats.org/officeDocument/2006/relationships/image" Target="../media/image88.png"/><Relationship Id="rId12" Type="http://schemas.openxmlformats.org/officeDocument/2006/relationships/image" Target="../media/image1.png"/><Relationship Id="rId13" Type="http://schemas.openxmlformats.org/officeDocument/2006/relationships/image" Target="../media/image79.png"/><Relationship Id="rId14" Type="http://schemas.openxmlformats.org/officeDocument/2006/relationships/image" Target="../media/image89.png"/><Relationship Id="rId15" Type="http://schemas.openxmlformats.org/officeDocument/2006/relationships/image" Target="../media/image90.png"/><Relationship Id="rId16" Type="http://schemas.openxmlformats.org/officeDocument/2006/relationships/image" Target="../media/image91.png"/><Relationship Id="rId17" Type="http://schemas.openxmlformats.org/officeDocument/2006/relationships/image" Target="../media/image6.png"/><Relationship Id="rId18" Type="http://schemas.openxmlformats.org/officeDocument/2006/relationships/image" Target="../media/image67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65.png"/><Relationship Id="rId3" Type="http://schemas.openxmlformats.org/officeDocument/2006/relationships/image" Target="../media/image66.png"/><Relationship Id="rId4" Type="http://schemas.openxmlformats.org/officeDocument/2006/relationships/image" Target="../media/image68.png"/><Relationship Id="rId5" Type="http://schemas.openxmlformats.org/officeDocument/2006/relationships/image" Target="../media/image69.png"/><Relationship Id="rId6" Type="http://schemas.openxmlformats.org/officeDocument/2006/relationships/image" Target="../media/image70.png"/><Relationship Id="rId7" Type="http://schemas.openxmlformats.org/officeDocument/2006/relationships/image" Target="../media/image71.png"/><Relationship Id="rId8" Type="http://schemas.openxmlformats.org/officeDocument/2006/relationships/image" Target="../media/image72.png"/><Relationship Id="rId9" Type="http://schemas.openxmlformats.org/officeDocument/2006/relationships/image" Target="../media/image73.png"/><Relationship Id="rId10" Type="http://schemas.openxmlformats.org/officeDocument/2006/relationships/image" Target="../media/image74.png"/></Relationships>
</file>

<file path=ppt/slides/_rels/slide11.xml.rels><?xml version="1.0" encoding="UTF-8" standalone="yes"?>
<Relationships xmlns="http://schemas.openxmlformats.org/package/2006/relationships"><Relationship Id="rId11" Type="http://schemas.openxmlformats.org/officeDocument/2006/relationships/image" Target="../media/image92.png"/><Relationship Id="rId12" Type="http://schemas.openxmlformats.org/officeDocument/2006/relationships/image" Target="../media/image1.png"/><Relationship Id="rId13" Type="http://schemas.openxmlformats.org/officeDocument/2006/relationships/image" Target="../media/image23.png"/><Relationship Id="rId14" Type="http://schemas.openxmlformats.org/officeDocument/2006/relationships/image" Target="../media/image77.png"/><Relationship Id="rId15" Type="http://schemas.openxmlformats.org/officeDocument/2006/relationships/image" Target="../media/image93.png"/><Relationship Id="rId16" Type="http://schemas.openxmlformats.org/officeDocument/2006/relationships/image" Target="../media/image94.png"/><Relationship Id="rId17" Type="http://schemas.openxmlformats.org/officeDocument/2006/relationships/image" Target="../media/image95.png"/><Relationship Id="rId18" Type="http://schemas.openxmlformats.org/officeDocument/2006/relationships/image" Target="../media/image6.png"/><Relationship Id="rId19" Type="http://schemas.openxmlformats.org/officeDocument/2006/relationships/image" Target="../media/image67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65.png"/><Relationship Id="rId3" Type="http://schemas.openxmlformats.org/officeDocument/2006/relationships/image" Target="../media/image66.png"/><Relationship Id="rId4" Type="http://schemas.openxmlformats.org/officeDocument/2006/relationships/image" Target="../media/image68.png"/><Relationship Id="rId5" Type="http://schemas.openxmlformats.org/officeDocument/2006/relationships/image" Target="../media/image69.png"/><Relationship Id="rId6" Type="http://schemas.openxmlformats.org/officeDocument/2006/relationships/image" Target="../media/image70.png"/><Relationship Id="rId7" Type="http://schemas.openxmlformats.org/officeDocument/2006/relationships/image" Target="../media/image71.png"/><Relationship Id="rId8" Type="http://schemas.openxmlformats.org/officeDocument/2006/relationships/image" Target="../media/image72.png"/><Relationship Id="rId9" Type="http://schemas.openxmlformats.org/officeDocument/2006/relationships/image" Target="../media/image73.png"/><Relationship Id="rId10" Type="http://schemas.openxmlformats.org/officeDocument/2006/relationships/image" Target="../media/image74.png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image" Target="../media/image69.png"/><Relationship Id="rId20" Type="http://schemas.openxmlformats.org/officeDocument/2006/relationships/image" Target="../media/image103.png"/><Relationship Id="rId21" Type="http://schemas.openxmlformats.org/officeDocument/2006/relationships/image" Target="../media/image104.png"/><Relationship Id="rId22" Type="http://schemas.openxmlformats.org/officeDocument/2006/relationships/image" Target="../media/image105.png"/><Relationship Id="rId23" Type="http://schemas.openxmlformats.org/officeDocument/2006/relationships/image" Target="../media/image106.png"/><Relationship Id="rId24" Type="http://schemas.openxmlformats.org/officeDocument/2006/relationships/image" Target="../media/image107.png"/><Relationship Id="rId25" Type="http://schemas.openxmlformats.org/officeDocument/2006/relationships/image" Target="../media/image108.png"/><Relationship Id="rId26" Type="http://schemas.openxmlformats.org/officeDocument/2006/relationships/image" Target="../media/image109.png"/><Relationship Id="rId10" Type="http://schemas.openxmlformats.org/officeDocument/2006/relationships/image" Target="../media/image70.png"/><Relationship Id="rId11" Type="http://schemas.openxmlformats.org/officeDocument/2006/relationships/image" Target="../media/image71.png"/><Relationship Id="rId12" Type="http://schemas.openxmlformats.org/officeDocument/2006/relationships/image" Target="../media/image72.png"/><Relationship Id="rId13" Type="http://schemas.openxmlformats.org/officeDocument/2006/relationships/image" Target="../media/image73.png"/><Relationship Id="rId14" Type="http://schemas.openxmlformats.org/officeDocument/2006/relationships/image" Target="../media/image74.png"/><Relationship Id="rId15" Type="http://schemas.openxmlformats.org/officeDocument/2006/relationships/image" Target="../media/image99.png"/><Relationship Id="rId16" Type="http://schemas.openxmlformats.org/officeDocument/2006/relationships/image" Target="../media/image100.png"/><Relationship Id="rId17" Type="http://schemas.openxmlformats.org/officeDocument/2006/relationships/image" Target="../media/image101.png"/><Relationship Id="rId18" Type="http://schemas.openxmlformats.org/officeDocument/2006/relationships/image" Target="../media/image102.png"/><Relationship Id="rId19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96.png"/><Relationship Id="rId3" Type="http://schemas.openxmlformats.org/officeDocument/2006/relationships/image" Target="../media/image1.png"/><Relationship Id="rId4" Type="http://schemas.openxmlformats.org/officeDocument/2006/relationships/image" Target="../media/image97.png"/><Relationship Id="rId5" Type="http://schemas.openxmlformats.org/officeDocument/2006/relationships/image" Target="../media/image65.png"/><Relationship Id="rId6" Type="http://schemas.openxmlformats.org/officeDocument/2006/relationships/image" Target="../media/image66.png"/><Relationship Id="rId7" Type="http://schemas.openxmlformats.org/officeDocument/2006/relationships/image" Target="../media/image98.png"/><Relationship Id="rId8" Type="http://schemas.openxmlformats.org/officeDocument/2006/relationships/image" Target="../media/image68.png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image" Target="../media/image70.png"/><Relationship Id="rId20" Type="http://schemas.openxmlformats.org/officeDocument/2006/relationships/image" Target="../media/image117.png"/><Relationship Id="rId21" Type="http://schemas.openxmlformats.org/officeDocument/2006/relationships/image" Target="../media/image118.png"/><Relationship Id="rId22" Type="http://schemas.openxmlformats.org/officeDocument/2006/relationships/image" Target="../media/image119.png"/><Relationship Id="rId23" Type="http://schemas.openxmlformats.org/officeDocument/2006/relationships/image" Target="../media/image120.png"/><Relationship Id="rId24" Type="http://schemas.openxmlformats.org/officeDocument/2006/relationships/image" Target="../media/image121.png"/><Relationship Id="rId25" Type="http://schemas.openxmlformats.org/officeDocument/2006/relationships/image" Target="../media/image122.png"/><Relationship Id="rId26" Type="http://schemas.openxmlformats.org/officeDocument/2006/relationships/image" Target="../media/image123.png"/><Relationship Id="rId27" Type="http://schemas.openxmlformats.org/officeDocument/2006/relationships/image" Target="../media/image124.png"/><Relationship Id="rId28" Type="http://schemas.openxmlformats.org/officeDocument/2006/relationships/image" Target="../media/image125.png"/><Relationship Id="rId29" Type="http://schemas.openxmlformats.org/officeDocument/2006/relationships/image" Target="../media/image102.png"/><Relationship Id="rId10" Type="http://schemas.openxmlformats.org/officeDocument/2006/relationships/image" Target="../media/image71.png"/><Relationship Id="rId11" Type="http://schemas.openxmlformats.org/officeDocument/2006/relationships/image" Target="../media/image72.png"/><Relationship Id="rId12" Type="http://schemas.openxmlformats.org/officeDocument/2006/relationships/image" Target="../media/image73.png"/><Relationship Id="rId13" Type="http://schemas.openxmlformats.org/officeDocument/2006/relationships/image" Target="../media/image74.png"/><Relationship Id="rId14" Type="http://schemas.openxmlformats.org/officeDocument/2006/relationships/image" Target="../media/image112.png"/><Relationship Id="rId15" Type="http://schemas.openxmlformats.org/officeDocument/2006/relationships/image" Target="../media/image113.png"/><Relationship Id="rId16" Type="http://schemas.openxmlformats.org/officeDocument/2006/relationships/image" Target="../media/image114.png"/><Relationship Id="rId17" Type="http://schemas.openxmlformats.org/officeDocument/2006/relationships/image" Target="../media/image6.png"/><Relationship Id="rId18" Type="http://schemas.openxmlformats.org/officeDocument/2006/relationships/image" Target="../media/image115.png"/><Relationship Id="rId19" Type="http://schemas.openxmlformats.org/officeDocument/2006/relationships/image" Target="../media/image116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10.png"/><Relationship Id="rId3" Type="http://schemas.openxmlformats.org/officeDocument/2006/relationships/image" Target="../media/image1.png"/><Relationship Id="rId4" Type="http://schemas.openxmlformats.org/officeDocument/2006/relationships/image" Target="../media/image65.png"/><Relationship Id="rId5" Type="http://schemas.openxmlformats.org/officeDocument/2006/relationships/image" Target="../media/image66.png"/><Relationship Id="rId6" Type="http://schemas.openxmlformats.org/officeDocument/2006/relationships/image" Target="../media/image111.png"/><Relationship Id="rId7" Type="http://schemas.openxmlformats.org/officeDocument/2006/relationships/image" Target="../media/image68.png"/><Relationship Id="rId8" Type="http://schemas.openxmlformats.org/officeDocument/2006/relationships/image" Target="../media/image69.png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image" Target="../media/image70.png"/><Relationship Id="rId20" Type="http://schemas.openxmlformats.org/officeDocument/2006/relationships/image" Target="../media/image132.png"/><Relationship Id="rId21" Type="http://schemas.openxmlformats.org/officeDocument/2006/relationships/image" Target="../media/image114.png"/><Relationship Id="rId22" Type="http://schemas.openxmlformats.org/officeDocument/2006/relationships/image" Target="../media/image133.png"/><Relationship Id="rId10" Type="http://schemas.openxmlformats.org/officeDocument/2006/relationships/image" Target="../media/image71.png"/><Relationship Id="rId11" Type="http://schemas.openxmlformats.org/officeDocument/2006/relationships/image" Target="../media/image72.png"/><Relationship Id="rId12" Type="http://schemas.openxmlformats.org/officeDocument/2006/relationships/image" Target="../media/image73.png"/><Relationship Id="rId13" Type="http://schemas.openxmlformats.org/officeDocument/2006/relationships/image" Target="../media/image74.png"/><Relationship Id="rId14" Type="http://schemas.openxmlformats.org/officeDocument/2006/relationships/image" Target="../media/image6.png"/><Relationship Id="rId15" Type="http://schemas.openxmlformats.org/officeDocument/2006/relationships/image" Target="../media/image128.png"/><Relationship Id="rId16" Type="http://schemas.openxmlformats.org/officeDocument/2006/relationships/image" Target="../media/image129.png"/><Relationship Id="rId17" Type="http://schemas.openxmlformats.org/officeDocument/2006/relationships/image" Target="../media/image102.png"/><Relationship Id="rId18" Type="http://schemas.openxmlformats.org/officeDocument/2006/relationships/image" Target="../media/image130.png"/><Relationship Id="rId19" Type="http://schemas.openxmlformats.org/officeDocument/2006/relationships/image" Target="../media/image131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26.png"/><Relationship Id="rId3" Type="http://schemas.openxmlformats.org/officeDocument/2006/relationships/image" Target="../media/image1.png"/><Relationship Id="rId4" Type="http://schemas.openxmlformats.org/officeDocument/2006/relationships/image" Target="../media/image65.png"/><Relationship Id="rId5" Type="http://schemas.openxmlformats.org/officeDocument/2006/relationships/image" Target="../media/image66.png"/><Relationship Id="rId6" Type="http://schemas.openxmlformats.org/officeDocument/2006/relationships/image" Target="../media/image127.png"/><Relationship Id="rId7" Type="http://schemas.openxmlformats.org/officeDocument/2006/relationships/image" Target="../media/image68.png"/><Relationship Id="rId8" Type="http://schemas.openxmlformats.org/officeDocument/2006/relationships/image" Target="../media/image6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4" Type="http://schemas.openxmlformats.org/officeDocument/2006/relationships/image" Target="../media/image1.png"/><Relationship Id="rId5" Type="http://schemas.openxmlformats.org/officeDocument/2006/relationships/image" Target="../media/image4.png"/><Relationship Id="rId6" Type="http://schemas.openxmlformats.org/officeDocument/2006/relationships/image" Target="../media/image5.png"/><Relationship Id="rId7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4" Type="http://schemas.openxmlformats.org/officeDocument/2006/relationships/image" Target="../media/image8.png"/><Relationship Id="rId5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11" Type="http://schemas.openxmlformats.org/officeDocument/2006/relationships/image" Target="../media/image16.png"/><Relationship Id="rId12" Type="http://schemas.openxmlformats.org/officeDocument/2006/relationships/image" Target="../media/image17.png"/><Relationship Id="rId13" Type="http://schemas.openxmlformats.org/officeDocument/2006/relationships/image" Target="../media/image18.png"/><Relationship Id="rId14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3" Type="http://schemas.openxmlformats.org/officeDocument/2006/relationships/image" Target="../media/image1.png"/><Relationship Id="rId4" Type="http://schemas.openxmlformats.org/officeDocument/2006/relationships/image" Target="../media/image6.png"/><Relationship Id="rId5" Type="http://schemas.openxmlformats.org/officeDocument/2006/relationships/image" Target="../media/image10.png"/><Relationship Id="rId6" Type="http://schemas.openxmlformats.org/officeDocument/2006/relationships/image" Target="../media/image11.png"/><Relationship Id="rId7" Type="http://schemas.openxmlformats.org/officeDocument/2006/relationships/image" Target="../media/image12.png"/><Relationship Id="rId8" Type="http://schemas.openxmlformats.org/officeDocument/2006/relationships/image" Target="../media/image13.png"/><Relationship Id="rId9" Type="http://schemas.openxmlformats.org/officeDocument/2006/relationships/image" Target="../media/image14.png"/><Relationship Id="rId10" Type="http://schemas.openxmlformats.org/officeDocument/2006/relationships/image" Target="../media/image15.png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image" Target="../media/image26.png"/><Relationship Id="rId20" Type="http://schemas.openxmlformats.org/officeDocument/2006/relationships/image" Target="../media/image36.png"/><Relationship Id="rId21" Type="http://schemas.openxmlformats.org/officeDocument/2006/relationships/image" Target="../media/image37.png"/><Relationship Id="rId22" Type="http://schemas.openxmlformats.org/officeDocument/2006/relationships/image" Target="../media/image38.png"/><Relationship Id="rId10" Type="http://schemas.openxmlformats.org/officeDocument/2006/relationships/image" Target="../media/image27.png"/><Relationship Id="rId11" Type="http://schemas.openxmlformats.org/officeDocument/2006/relationships/image" Target="../media/image28.png"/><Relationship Id="rId12" Type="http://schemas.openxmlformats.org/officeDocument/2006/relationships/image" Target="../media/image29.png"/><Relationship Id="rId13" Type="http://schemas.openxmlformats.org/officeDocument/2006/relationships/image" Target="../media/image30.png"/><Relationship Id="rId14" Type="http://schemas.openxmlformats.org/officeDocument/2006/relationships/image" Target="../media/image31.png"/><Relationship Id="rId15" Type="http://schemas.openxmlformats.org/officeDocument/2006/relationships/image" Target="../media/image6.png"/><Relationship Id="rId16" Type="http://schemas.openxmlformats.org/officeDocument/2006/relationships/image" Target="../media/image32.png"/><Relationship Id="rId17" Type="http://schemas.openxmlformats.org/officeDocument/2006/relationships/image" Target="../media/image33.png"/><Relationship Id="rId18" Type="http://schemas.openxmlformats.org/officeDocument/2006/relationships/image" Target="../media/image34.png"/><Relationship Id="rId19" Type="http://schemas.openxmlformats.org/officeDocument/2006/relationships/image" Target="../media/image35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3" Type="http://schemas.openxmlformats.org/officeDocument/2006/relationships/image" Target="../media/image21.png"/><Relationship Id="rId4" Type="http://schemas.openxmlformats.org/officeDocument/2006/relationships/image" Target="../media/image22.png"/><Relationship Id="rId5" Type="http://schemas.openxmlformats.org/officeDocument/2006/relationships/image" Target="../media/image23.png"/><Relationship Id="rId6" Type="http://schemas.openxmlformats.org/officeDocument/2006/relationships/image" Target="../media/image24.png"/><Relationship Id="rId7" Type="http://schemas.openxmlformats.org/officeDocument/2006/relationships/image" Target="../media/image1.png"/><Relationship Id="rId8" Type="http://schemas.openxmlformats.org/officeDocument/2006/relationships/image" Target="../media/image25.png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image" Target="../media/image45.png"/><Relationship Id="rId20" Type="http://schemas.openxmlformats.org/officeDocument/2006/relationships/image" Target="../media/image51.png"/><Relationship Id="rId21" Type="http://schemas.openxmlformats.org/officeDocument/2006/relationships/image" Target="../media/image52.png"/><Relationship Id="rId22" Type="http://schemas.openxmlformats.org/officeDocument/2006/relationships/image" Target="../media/image53.png"/><Relationship Id="rId23" Type="http://schemas.openxmlformats.org/officeDocument/2006/relationships/image" Target="../media/image54.png"/><Relationship Id="rId10" Type="http://schemas.openxmlformats.org/officeDocument/2006/relationships/image" Target="../media/image46.png"/><Relationship Id="rId11" Type="http://schemas.openxmlformats.org/officeDocument/2006/relationships/image" Target="../media/image47.png"/><Relationship Id="rId12" Type="http://schemas.openxmlformats.org/officeDocument/2006/relationships/image" Target="../media/image48.png"/><Relationship Id="rId13" Type="http://schemas.openxmlformats.org/officeDocument/2006/relationships/image" Target="../media/image49.png"/><Relationship Id="rId14" Type="http://schemas.openxmlformats.org/officeDocument/2006/relationships/image" Target="../media/image20.png"/><Relationship Id="rId15" Type="http://schemas.openxmlformats.org/officeDocument/2006/relationships/image" Target="../media/image21.png"/><Relationship Id="rId16" Type="http://schemas.openxmlformats.org/officeDocument/2006/relationships/image" Target="../media/image6.png"/><Relationship Id="rId17" Type="http://schemas.openxmlformats.org/officeDocument/2006/relationships/image" Target="../media/image50.png"/><Relationship Id="rId18" Type="http://schemas.openxmlformats.org/officeDocument/2006/relationships/image" Target="../media/image33.png"/><Relationship Id="rId19" Type="http://schemas.openxmlformats.org/officeDocument/2006/relationships/image" Target="../media/image34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9.png"/><Relationship Id="rId3" Type="http://schemas.openxmlformats.org/officeDocument/2006/relationships/image" Target="../media/image1.png"/><Relationship Id="rId4" Type="http://schemas.openxmlformats.org/officeDocument/2006/relationships/image" Target="../media/image40.png"/><Relationship Id="rId5" Type="http://schemas.openxmlformats.org/officeDocument/2006/relationships/image" Target="../media/image41.png"/><Relationship Id="rId6" Type="http://schemas.openxmlformats.org/officeDocument/2006/relationships/image" Target="../media/image42.png"/><Relationship Id="rId7" Type="http://schemas.openxmlformats.org/officeDocument/2006/relationships/image" Target="../media/image43.png"/><Relationship Id="rId8" Type="http://schemas.openxmlformats.org/officeDocument/2006/relationships/image" Target="../media/image44.png"/></Relationships>
</file>

<file path=ppt/slides/_rels/slide6.xml.rels><?xml version="1.0" encoding="UTF-8" standalone="yes"?>
<Relationships xmlns="http://schemas.openxmlformats.org/package/2006/relationships"><Relationship Id="rId11" Type="http://schemas.openxmlformats.org/officeDocument/2006/relationships/image" Target="../media/image21.png"/><Relationship Id="rId12" Type="http://schemas.openxmlformats.org/officeDocument/2006/relationships/image" Target="../media/image6.png"/><Relationship Id="rId13" Type="http://schemas.openxmlformats.org/officeDocument/2006/relationships/image" Target="../media/image62.png"/><Relationship Id="rId14" Type="http://schemas.openxmlformats.org/officeDocument/2006/relationships/image" Target="../media/image63.png"/><Relationship Id="rId15" Type="http://schemas.openxmlformats.org/officeDocument/2006/relationships/image" Target="../media/image64.png"/><Relationship Id="rId16" Type="http://schemas.openxmlformats.org/officeDocument/2006/relationships/image" Target="../media/image51.png"/><Relationship Id="rId17" Type="http://schemas.openxmlformats.org/officeDocument/2006/relationships/image" Target="../media/image52.png"/><Relationship Id="rId18" Type="http://schemas.openxmlformats.org/officeDocument/2006/relationships/image" Target="../media/image53.png"/><Relationship Id="rId19" Type="http://schemas.openxmlformats.org/officeDocument/2006/relationships/image" Target="../media/image54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55.png"/><Relationship Id="rId3" Type="http://schemas.openxmlformats.org/officeDocument/2006/relationships/image" Target="../media/image1.png"/><Relationship Id="rId4" Type="http://schemas.openxmlformats.org/officeDocument/2006/relationships/image" Target="../media/image56.png"/><Relationship Id="rId5" Type="http://schemas.openxmlformats.org/officeDocument/2006/relationships/image" Target="../media/image57.png"/><Relationship Id="rId6" Type="http://schemas.openxmlformats.org/officeDocument/2006/relationships/image" Target="../media/image58.png"/><Relationship Id="rId7" Type="http://schemas.openxmlformats.org/officeDocument/2006/relationships/image" Target="../media/image59.png"/><Relationship Id="rId8" Type="http://schemas.openxmlformats.org/officeDocument/2006/relationships/image" Target="../media/image60.png"/><Relationship Id="rId9" Type="http://schemas.openxmlformats.org/officeDocument/2006/relationships/image" Target="../media/image61.png"/><Relationship Id="rId10" Type="http://schemas.openxmlformats.org/officeDocument/2006/relationships/image" Target="../media/image20.png"/></Relationships>
</file>

<file path=ppt/slides/_rels/slide7.xml.rels><?xml version="1.0" encoding="UTF-8" standalone="yes"?>
<Relationships xmlns="http://schemas.openxmlformats.org/package/2006/relationships"><Relationship Id="rId11" Type="http://schemas.openxmlformats.org/officeDocument/2006/relationships/image" Target="../media/image73.png"/><Relationship Id="rId12" Type="http://schemas.openxmlformats.org/officeDocument/2006/relationships/image" Target="../media/image74.png"/><Relationship Id="rId13" Type="http://schemas.openxmlformats.org/officeDocument/2006/relationships/image" Target="../media/image75.png"/><Relationship Id="rId14" Type="http://schemas.openxmlformats.org/officeDocument/2006/relationships/image" Target="../media/image76.png"/><Relationship Id="rId15" Type="http://schemas.openxmlformats.org/officeDocument/2006/relationships/image" Target="../media/image77.png"/><Relationship Id="rId16" Type="http://schemas.openxmlformats.org/officeDocument/2006/relationships/image" Target="../media/image78.png"/><Relationship Id="rId17" Type="http://schemas.openxmlformats.org/officeDocument/2006/relationships/image" Target="../media/image79.png"/><Relationship Id="rId18" Type="http://schemas.openxmlformats.org/officeDocument/2006/relationships/image" Target="../media/image80.png"/><Relationship Id="rId19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65.png"/><Relationship Id="rId3" Type="http://schemas.openxmlformats.org/officeDocument/2006/relationships/image" Target="../media/image66.png"/><Relationship Id="rId4" Type="http://schemas.openxmlformats.org/officeDocument/2006/relationships/image" Target="../media/image67.png"/><Relationship Id="rId5" Type="http://schemas.openxmlformats.org/officeDocument/2006/relationships/image" Target="../media/image1.png"/><Relationship Id="rId6" Type="http://schemas.openxmlformats.org/officeDocument/2006/relationships/image" Target="../media/image68.png"/><Relationship Id="rId7" Type="http://schemas.openxmlformats.org/officeDocument/2006/relationships/image" Target="../media/image69.png"/><Relationship Id="rId8" Type="http://schemas.openxmlformats.org/officeDocument/2006/relationships/image" Target="../media/image70.png"/><Relationship Id="rId9" Type="http://schemas.openxmlformats.org/officeDocument/2006/relationships/image" Target="../media/image71.png"/><Relationship Id="rId10" Type="http://schemas.openxmlformats.org/officeDocument/2006/relationships/image" Target="../media/image72.png"/></Relationships>
</file>

<file path=ppt/slides/_rels/slide8.xml.rels><?xml version="1.0" encoding="UTF-8" standalone="yes"?>
<Relationships xmlns="http://schemas.openxmlformats.org/package/2006/relationships"><Relationship Id="rId11" Type="http://schemas.openxmlformats.org/officeDocument/2006/relationships/image" Target="../media/image75.png"/><Relationship Id="rId12" Type="http://schemas.openxmlformats.org/officeDocument/2006/relationships/image" Target="../media/image81.png"/><Relationship Id="rId13" Type="http://schemas.openxmlformats.org/officeDocument/2006/relationships/image" Target="../media/image1.png"/><Relationship Id="rId14" Type="http://schemas.openxmlformats.org/officeDocument/2006/relationships/image" Target="../media/image82.png"/><Relationship Id="rId15" Type="http://schemas.openxmlformats.org/officeDocument/2006/relationships/image" Target="../media/image83.png"/><Relationship Id="rId16" Type="http://schemas.openxmlformats.org/officeDocument/2006/relationships/image" Target="../media/image84.png"/><Relationship Id="rId17" Type="http://schemas.openxmlformats.org/officeDocument/2006/relationships/image" Target="../media/image6.png"/><Relationship Id="rId18" Type="http://schemas.openxmlformats.org/officeDocument/2006/relationships/image" Target="../media/image67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65.png"/><Relationship Id="rId3" Type="http://schemas.openxmlformats.org/officeDocument/2006/relationships/image" Target="../media/image66.png"/><Relationship Id="rId4" Type="http://schemas.openxmlformats.org/officeDocument/2006/relationships/image" Target="../media/image68.png"/><Relationship Id="rId5" Type="http://schemas.openxmlformats.org/officeDocument/2006/relationships/image" Target="../media/image69.png"/><Relationship Id="rId6" Type="http://schemas.openxmlformats.org/officeDocument/2006/relationships/image" Target="../media/image70.png"/><Relationship Id="rId7" Type="http://schemas.openxmlformats.org/officeDocument/2006/relationships/image" Target="../media/image71.png"/><Relationship Id="rId8" Type="http://schemas.openxmlformats.org/officeDocument/2006/relationships/image" Target="../media/image72.png"/><Relationship Id="rId9" Type="http://schemas.openxmlformats.org/officeDocument/2006/relationships/image" Target="../media/image73.png"/><Relationship Id="rId10" Type="http://schemas.openxmlformats.org/officeDocument/2006/relationships/image" Target="../media/image74.png"/></Relationships>
</file>

<file path=ppt/slides/_rels/slide9.xml.rels><?xml version="1.0" encoding="UTF-8" standalone="yes"?>
<Relationships xmlns="http://schemas.openxmlformats.org/package/2006/relationships"><Relationship Id="rId11" Type="http://schemas.openxmlformats.org/officeDocument/2006/relationships/image" Target="../media/image85.png"/><Relationship Id="rId12" Type="http://schemas.openxmlformats.org/officeDocument/2006/relationships/image" Target="../media/image1.png"/><Relationship Id="rId13" Type="http://schemas.openxmlformats.org/officeDocument/2006/relationships/image" Target="../media/image77.png"/><Relationship Id="rId14" Type="http://schemas.openxmlformats.org/officeDocument/2006/relationships/image" Target="../media/image86.png"/><Relationship Id="rId15" Type="http://schemas.openxmlformats.org/officeDocument/2006/relationships/image" Target="../media/image87.png"/><Relationship Id="rId16" Type="http://schemas.openxmlformats.org/officeDocument/2006/relationships/image" Target="../media/image6.png"/><Relationship Id="rId17" Type="http://schemas.openxmlformats.org/officeDocument/2006/relationships/image" Target="../media/image67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65.png"/><Relationship Id="rId3" Type="http://schemas.openxmlformats.org/officeDocument/2006/relationships/image" Target="../media/image66.png"/><Relationship Id="rId4" Type="http://schemas.openxmlformats.org/officeDocument/2006/relationships/image" Target="../media/image68.png"/><Relationship Id="rId5" Type="http://schemas.openxmlformats.org/officeDocument/2006/relationships/image" Target="../media/image69.png"/><Relationship Id="rId6" Type="http://schemas.openxmlformats.org/officeDocument/2006/relationships/image" Target="../media/image70.png"/><Relationship Id="rId7" Type="http://schemas.openxmlformats.org/officeDocument/2006/relationships/image" Target="../media/image71.png"/><Relationship Id="rId8" Type="http://schemas.openxmlformats.org/officeDocument/2006/relationships/image" Target="../media/image72.png"/><Relationship Id="rId9" Type="http://schemas.openxmlformats.org/officeDocument/2006/relationships/image" Target="../media/image73.png"/><Relationship Id="rId10" Type="http://schemas.openxmlformats.org/officeDocument/2006/relationships/image" Target="../media/image7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9" name="B3.png" descr="B3.png"/>
          <p:cNvPicPr>
            <a:picLocks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 flipH="1">
            <a:off x="-1" y="6619022"/>
            <a:ext cx="24384001" cy="7073226"/>
          </a:xfrm>
          <a:prstGeom prst="rect">
            <a:avLst/>
          </a:prstGeom>
          <a:ln w="12700">
            <a:miter lim="400000"/>
          </a:ln>
        </p:spPr>
      </p:pic>
      <p:sp>
        <p:nvSpPr>
          <p:cNvPr id="120" name="pfehide2" hidden="1"/>
          <p:cNvSpPr/>
          <p:nvPr/>
        </p:nvSpPr>
        <p:spPr>
          <a:xfrm>
            <a:off x="4559901" y="4369645"/>
            <a:ext cx="15264198" cy="1233614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/>
          <a:lstStyle>
            <a:defPPr marL="0" marR="0" indent="0" algn="l" defTabSz="914400" rtl="0" fontAlgn="auto" latinLnBrk="1" hangingPunct="0">
              <a:defRPr kumimoji="0" sz="1800" b="0" i="0" u="none" strike="noStrike" cap="none" spc="0" normalizeH="0" baseline="0">
                <a:solidFill>
                  <a:srgbClr val="000000"/>
                </a:solidFill>
              </a:defRPr>
            </a:defPPr>
            <a:lvl1pPr marL="0" marR="0" indent="0" algn="ctr" defTabSz="457200" rtl="0" fontAlgn="auto" latinLnBrk="0" hangingPunct="0">
              <a:lnSpc>
                <a:spcPct val="110000"/>
              </a:lnSpc>
              <a:spcBef>
                <a:spcPts val="900"/>
              </a:spcBef>
              <a:defRPr kumimoji="0" sz="6400" b="0" i="0" u="none" strike="noStrike" cap="none" spc="0" normalizeH="0" baseline="0">
                <a:solidFill>
                  <a:srgbClr val="013A7D"/>
                </a:solidFill>
                <a:latin typeface="Sukhumvit Set Bold"/>
                <a:ea typeface="Sukhumvit Set Bold"/>
                <a:cs typeface="Sukhumvit Set Bold"/>
                <a:sym typeface="Sukhumvit Set Bold"/>
              </a:defRPr>
            </a:lvl1pPr>
            <a:lvl2pPr marL="0" marR="0" indent="2286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2pPr>
            <a:lvl3pPr marL="0" marR="0" indent="4572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3pPr>
            <a:lvl4pPr marL="0" marR="0" indent="6858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4pPr>
            <a:lvl5pPr marL="0" marR="0" indent="9144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5pPr>
            <a:lvl6pPr marL="0" marR="0" indent="11430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6pPr>
            <a:lvl7pPr marL="0" marR="0" indent="13716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7pPr>
            <a:lvl8pPr marL="0" marR="0" indent="16002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8pPr>
            <a:lvl9pPr marL="0" marR="0" indent="18288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9pPr>
          </a:lstStyle>
          <a:p>
            <a:r>
              <a:t>สำนักงานคณะกรรมการพัฒนาระบบราชการ</a:t>
            </a:r>
          </a:p>
        </p:txBody>
      </p:sp>
      <p:grpSp>
        <p:nvGrpSpPr>
          <p:cNvPr id="4" name="Group 3"/>
          <p:cNvGrpSpPr/>
          <p:nvPr/>
        </p:nvGrpSpPr>
        <p:grpSpPr>
          <a:xfrm>
            <a:off x="4556760" y="4367708"/>
            <a:ext cx="15270480" cy="1237488"/>
            <a:chOff x="317500" y="317500"/>
            <a:chExt cx="15270480" cy="1237488"/>
          </a:xfrm>
        </p:grpSpPr>
        <p:pic>
          <p:nvPicPr>
            <p:cNvPr id="2" name="PFE element 2"/>
            <p:cNvPicPr>
              <a:picLocks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7500" y="317500"/>
              <a:ext cx="15270480" cy="1237488"/>
            </a:xfrm>
            <a:prstGeom prst="rect">
              <a:avLst/>
            </a:prstGeom>
          </p:spPr>
        </p:pic>
        <p:sp>
          <p:nvSpPr>
            <p:cNvPr id="3" name="Shape_0"/>
            <p:cNvSpPr/>
            <p:nvPr/>
          </p:nvSpPr>
          <p:spPr>
            <a:xfrm>
              <a:off x="317500" y="317500"/>
              <a:ext cx="15270480" cy="1237488"/>
            </a:xfrm>
            <a:prstGeom prst="rect">
              <a:avLst/>
            </a:prstGeom>
            <a:blipFill dpi="0" rotWithShape="1">
              <a:blip r:embed="rId4">
                <a:alphaModFix amt="0"/>
              </a:blip>
              <a:srcRect/>
              <a:tile tx="0" ty="0" sx="100000" sy="100000" flip="none" algn="tl"/>
            </a:blipFill>
            <a:ln w="127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</p:grpSp>
      <p:sp>
        <p:nvSpPr>
          <p:cNvPr id="121" name="pfehide3" hidden="1"/>
          <p:cNvSpPr/>
          <p:nvPr/>
        </p:nvSpPr>
        <p:spPr>
          <a:xfrm>
            <a:off x="3652106" y="5557210"/>
            <a:ext cx="17079787" cy="1639675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/>
          <a:lstStyle>
            <a:defPPr marL="0" marR="0" indent="0" algn="l" defTabSz="914400" rtl="0" fontAlgn="auto" latinLnBrk="1" hangingPunct="0">
              <a:defRPr kumimoji="0" sz="1800" b="0" i="0" u="none" strike="noStrike" cap="none" spc="0" normalizeH="0" baseline="0">
                <a:solidFill>
                  <a:srgbClr val="000000"/>
                </a:solidFill>
              </a:defRPr>
            </a:defPPr>
            <a:lvl1pPr marL="0" marR="0" indent="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1pPr>
            <a:lvl2pPr marL="0" marR="0" indent="2286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2pPr>
            <a:lvl3pPr marL="0" marR="0" indent="4572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3pPr>
            <a:lvl4pPr marL="0" marR="0" indent="6858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4pPr>
            <a:lvl5pPr marL="0" marR="0" indent="9144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5pPr>
            <a:lvl6pPr marL="0" marR="0" indent="11430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6pPr>
            <a:lvl7pPr marL="0" marR="0" indent="13716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7pPr>
            <a:lvl8pPr marL="0" marR="0" indent="16002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8pPr>
            <a:lvl9pPr marL="0" marR="0" indent="18288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9pPr>
          </a:lstStyle>
          <a:p>
            <a:pPr defTabSz="457200">
              <a:lnSpc>
                <a:spcPct val="70000"/>
              </a:lnSpc>
              <a:defRPr sz="4800">
                <a:solidFill>
                  <a:srgbClr val="AC0202"/>
                </a:solidFill>
                <a:latin typeface="Sukhumvit Set Bold"/>
                <a:ea typeface="Sukhumvit Set Bold"/>
                <a:cs typeface="Sukhumvit Set Bold"/>
                <a:sym typeface="Sukhumvit Set Bold"/>
              </a:defRPr>
            </a:pPr>
            <a:r>
              <a:t>ยึดหลักธรรมาภิบาลเพื่อประโยชน์สุขของประชาชน </a:t>
            </a:r>
            <a:br/>
            <a:r>
              <a:t>Better Governance, Happier Citizens</a:t>
            </a:r>
          </a:p>
        </p:txBody>
      </p:sp>
      <p:grpSp>
        <p:nvGrpSpPr>
          <p:cNvPr id="7" name="Group 6"/>
          <p:cNvGrpSpPr/>
          <p:nvPr/>
        </p:nvGrpSpPr>
        <p:grpSpPr>
          <a:xfrm>
            <a:off x="3652106" y="5407783"/>
            <a:ext cx="17068800" cy="1938528"/>
            <a:chOff x="317500" y="317500"/>
            <a:chExt cx="17068800" cy="1938528"/>
          </a:xfrm>
        </p:grpSpPr>
        <p:pic>
          <p:nvPicPr>
            <p:cNvPr id="5" name="PFE element 3"/>
            <p:cNvPicPr>
              <a:picLocks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7500" y="317500"/>
              <a:ext cx="17068800" cy="1938528"/>
            </a:xfrm>
            <a:prstGeom prst="rect">
              <a:avLst/>
            </a:prstGeom>
          </p:spPr>
        </p:pic>
        <p:sp>
          <p:nvSpPr>
            <p:cNvPr id="6" name="Shape_1"/>
            <p:cNvSpPr/>
            <p:nvPr/>
          </p:nvSpPr>
          <p:spPr>
            <a:xfrm>
              <a:off x="317500" y="317500"/>
              <a:ext cx="17068800" cy="1938528"/>
            </a:xfrm>
            <a:prstGeom prst="rect">
              <a:avLst/>
            </a:prstGeom>
            <a:blipFill dpi="0" rotWithShape="1">
              <a:blip r:embed="rId4">
                <a:alphaModFix amt="0"/>
              </a:blip>
              <a:srcRect/>
              <a:tile tx="0" ty="0" sx="100000" sy="100000" flip="none" algn="tl"/>
            </a:blipFill>
            <a:ln w="127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</p:grpSp>
      <p:sp>
        <p:nvSpPr>
          <p:cNvPr id="122" name="pfehide4" hidden="1"/>
          <p:cNvSpPr/>
          <p:nvPr/>
        </p:nvSpPr>
        <p:spPr>
          <a:xfrm>
            <a:off x="9995977" y="7093477"/>
            <a:ext cx="4375907" cy="864246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/>
          <a:lstStyle>
            <a:defPPr marL="0" marR="0" indent="0" algn="l" defTabSz="914400" rtl="0" fontAlgn="auto" latinLnBrk="1" hangingPunct="0">
              <a:defRPr kumimoji="0" sz="1800" b="0" i="0" u="none" strike="noStrike" cap="none" spc="0" normalizeH="0" baseline="0">
                <a:solidFill>
                  <a:srgbClr val="000000"/>
                </a:solidFill>
              </a:defRPr>
            </a:defPPr>
            <a:lvl1pPr marL="0" marR="0" indent="0" algn="ctr" defTabSz="457200" rtl="0" fontAlgn="auto" latinLnBrk="0" hangingPunct="0">
              <a:lnSpc>
                <a:spcPct val="110000"/>
              </a:lnSpc>
              <a:spcBef>
                <a:spcPts val="900"/>
              </a:spcBef>
              <a:defRPr kumimoji="0" sz="3600" b="0" i="0" u="none" strike="noStrike" cap="none" spc="0" normalizeH="0" baseline="0">
                <a:solidFill>
                  <a:srgbClr val="013A7D"/>
                </a:solidFill>
                <a:latin typeface="Sukhumvit Set Bold"/>
                <a:ea typeface="Sukhumvit Set Bold"/>
                <a:cs typeface="Sukhumvit Set Bold"/>
                <a:sym typeface="Sukhumvit Set Bold"/>
              </a:defRPr>
            </a:lvl1pPr>
            <a:lvl2pPr marL="0" marR="0" indent="2286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2pPr>
            <a:lvl3pPr marL="0" marR="0" indent="4572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3pPr>
            <a:lvl4pPr marL="0" marR="0" indent="6858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4pPr>
            <a:lvl5pPr marL="0" marR="0" indent="9144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5pPr>
            <a:lvl6pPr marL="0" marR="0" indent="11430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6pPr>
            <a:lvl7pPr marL="0" marR="0" indent="13716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7pPr>
            <a:lvl8pPr marL="0" marR="0" indent="16002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8pPr>
            <a:lvl9pPr marL="0" marR="0" indent="18288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9pPr>
          </a:lstStyle>
          <a:p>
            <a:r>
              <a:t>www.opdc.go.th</a:t>
            </a:r>
          </a:p>
        </p:txBody>
      </p:sp>
      <p:grpSp>
        <p:nvGrpSpPr>
          <p:cNvPr id="10" name="Group 9"/>
          <p:cNvGrpSpPr/>
          <p:nvPr/>
        </p:nvGrpSpPr>
        <p:grpSpPr>
          <a:xfrm>
            <a:off x="9995466" y="7089736"/>
            <a:ext cx="4376928" cy="871728"/>
            <a:chOff x="317500" y="317500"/>
            <a:chExt cx="4376928" cy="871728"/>
          </a:xfrm>
        </p:grpSpPr>
        <p:pic>
          <p:nvPicPr>
            <p:cNvPr id="8" name="PFE element 4"/>
            <p:cNvPicPr>
              <a:picLocks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7500" y="317500"/>
              <a:ext cx="4376928" cy="871728"/>
            </a:xfrm>
            <a:prstGeom prst="rect">
              <a:avLst/>
            </a:prstGeom>
          </p:spPr>
        </p:pic>
        <p:sp>
          <p:nvSpPr>
            <p:cNvPr id="9" name="Shape_2"/>
            <p:cNvSpPr/>
            <p:nvPr/>
          </p:nvSpPr>
          <p:spPr>
            <a:xfrm>
              <a:off x="317500" y="317500"/>
              <a:ext cx="4376928" cy="871728"/>
            </a:xfrm>
            <a:prstGeom prst="rect">
              <a:avLst/>
            </a:prstGeom>
            <a:blipFill dpi="0" rotWithShape="1">
              <a:blip r:embed="rId4">
                <a:alphaModFix amt="0"/>
              </a:blip>
              <a:srcRect/>
              <a:tile tx="0" ty="0" sx="100000" sy="100000" flip="none" algn="tl"/>
            </a:blipFill>
            <a:ln w="127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</p:grpSp>
      <p:pic>
        <p:nvPicPr>
          <p:cNvPr id="123" name="index2.png" descr="index2.png"/>
          <p:cNvPicPr>
            <a:picLocks noChangeAspect="1"/>
          </p:cNvPicPr>
          <p:nvPr/>
        </p:nvPicPr>
        <p:blipFill>
          <a:blip r:embed="rId7">
            <a:extLst/>
          </a:blip>
          <a:stretch>
            <a:fillRect/>
          </a:stretch>
        </p:blipFill>
        <p:spPr>
          <a:xfrm>
            <a:off x="9906735" y="327167"/>
            <a:ext cx="4570529" cy="3844107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0" presetClass="entr" fill="hold" grpId="2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1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4000"/>
                            </p:stCondLst>
                            <p:childTnLst>
                              <p:par>
                                <p:cTn id="14" presetID="10" presetClass="entr" fill="hold" grpId="3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5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7000"/>
                            </p:stCondLst>
                            <p:childTnLst>
                              <p:par>
                                <p:cTn id="18" presetID="10" presetClass="entr" fill="hold" grpId="4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9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9500"/>
                            </p:stCondLst>
                            <p:childTnLst>
                              <p:par>
                                <p:cTn id="22" presetID="22" presetClass="entr" presetSubtype="8" fill="hold" grpId="5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3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30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9" grpId="5" animBg="1" advAuto="0"/>
      <p:bldP spid="120" grpId="2" animBg="1" advAuto="0"/>
      <p:bldP spid="121" grpId="3" animBg="1" advAuto="0"/>
      <p:bldP spid="122" grpId="4" animBg="1" advAuto="0"/>
      <p:bldP spid="123" grpId="1" animBg="1" advAuto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FE element 148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721073" y="3528477"/>
            <a:ext cx="3462528" cy="804672"/>
          </a:xfrm>
          <a:prstGeom prst="rect">
            <a:avLst/>
          </a:prstGeom>
        </p:spPr>
      </p:pic>
      <p:pic>
        <p:nvPicPr>
          <p:cNvPr id="3" name="PFE element 149"/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99155" y="4080533"/>
            <a:ext cx="3706368" cy="1166013"/>
          </a:xfrm>
          <a:prstGeom prst="rect">
            <a:avLst/>
          </a:prstGeom>
        </p:spPr>
      </p:pic>
      <p:sp>
        <p:nvSpPr>
          <p:cNvPr id="286" name="Rounded Rectangle"/>
          <p:cNvSpPr/>
          <p:nvPr/>
        </p:nvSpPr>
        <p:spPr>
          <a:xfrm>
            <a:off x="22378834" y="1091243"/>
            <a:ext cx="147005" cy="399931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FF2600"/>
              </a:gs>
              <a:gs pos="100000">
                <a:srgbClr val="FF7E79"/>
              </a:gs>
            </a:gsLst>
            <a:lin ang="5400000"/>
          </a:gra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457200">
              <a:defRPr sz="1200">
                <a:solidFill>
                  <a:srgbClr val="FFFFFF"/>
                </a:solidFill>
                <a:latin typeface="Avenir Next Medium"/>
                <a:ea typeface="Avenir Next Medium"/>
                <a:cs typeface="Avenir Next Medium"/>
                <a:sym typeface="Avenir Next Medium"/>
              </a:defRPr>
            </a:pPr>
            <a:endParaRPr/>
          </a:p>
        </p:txBody>
      </p:sp>
      <p:sp>
        <p:nvSpPr>
          <p:cNvPr id="287" name="Rounded Rectangle"/>
          <p:cNvSpPr/>
          <p:nvPr/>
        </p:nvSpPr>
        <p:spPr>
          <a:xfrm rot="3443562">
            <a:off x="21640610" y="2233056"/>
            <a:ext cx="147006" cy="451536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FF2600"/>
              </a:gs>
              <a:gs pos="100000">
                <a:srgbClr val="FF7E79"/>
              </a:gs>
            </a:gsLst>
            <a:lin ang="5400000"/>
          </a:gra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457200">
              <a:defRPr sz="1200">
                <a:solidFill>
                  <a:srgbClr val="FFFFFF"/>
                </a:solidFill>
                <a:latin typeface="Avenir Next Medium"/>
                <a:ea typeface="Avenir Next Medium"/>
                <a:cs typeface="Avenir Next Medium"/>
                <a:sym typeface="Avenir Next Medium"/>
              </a:defRPr>
            </a:pPr>
            <a:endParaRPr/>
          </a:p>
        </p:txBody>
      </p:sp>
      <p:sp>
        <p:nvSpPr>
          <p:cNvPr id="288" name="Rounded Rectangle"/>
          <p:cNvSpPr/>
          <p:nvPr/>
        </p:nvSpPr>
        <p:spPr>
          <a:xfrm rot="18310563">
            <a:off x="23099456" y="2200293"/>
            <a:ext cx="147006" cy="475362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FF2600"/>
              </a:gs>
              <a:gs pos="100000">
                <a:srgbClr val="FF7E79"/>
              </a:gs>
            </a:gsLst>
            <a:lin ang="5400000"/>
          </a:gra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457200">
              <a:defRPr sz="1200">
                <a:solidFill>
                  <a:srgbClr val="FFFFFF"/>
                </a:solidFill>
                <a:latin typeface="Avenir Next Medium"/>
                <a:ea typeface="Avenir Next Medium"/>
                <a:cs typeface="Avenir Next Medium"/>
                <a:sym typeface="Avenir Next Medium"/>
              </a:defRPr>
            </a:pPr>
            <a:endParaRPr/>
          </a:p>
        </p:txBody>
      </p:sp>
      <p:sp>
        <p:nvSpPr>
          <p:cNvPr id="289" name="Circle"/>
          <p:cNvSpPr/>
          <p:nvPr/>
        </p:nvSpPr>
        <p:spPr>
          <a:xfrm>
            <a:off x="20939297" y="518675"/>
            <a:ext cx="3028354" cy="3028354"/>
          </a:xfrm>
          <a:prstGeom prst="ellipse">
            <a:avLst/>
          </a:prstGeom>
          <a:ln w="101600">
            <a:solidFill>
              <a:srgbClr val="A3B0D6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200"/>
            </a:pPr>
            <a:endParaRPr/>
          </a:p>
        </p:txBody>
      </p:sp>
      <p:pic>
        <p:nvPicPr>
          <p:cNvPr id="4" name="PFE element 154"/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759745" y="2350400"/>
            <a:ext cx="926592" cy="926592"/>
          </a:xfrm>
          <a:prstGeom prst="rect">
            <a:avLst/>
          </a:prstGeom>
        </p:spPr>
      </p:pic>
      <p:pic>
        <p:nvPicPr>
          <p:cNvPr id="5" name="PFE element 155"/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200809" y="2350400"/>
            <a:ext cx="926592" cy="926592"/>
          </a:xfrm>
          <a:prstGeom prst="rect">
            <a:avLst/>
          </a:prstGeom>
        </p:spPr>
      </p:pic>
      <p:pic>
        <p:nvPicPr>
          <p:cNvPr id="6" name="PFE element 156"/>
          <p:cNvPicPr>
            <a:picLocks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78415" y="1411563"/>
            <a:ext cx="1350121" cy="1350121"/>
          </a:xfrm>
          <a:prstGeom prst="rect">
            <a:avLst/>
          </a:prstGeom>
        </p:spPr>
      </p:pic>
      <p:pic>
        <p:nvPicPr>
          <p:cNvPr id="7" name="PFE element 157"/>
          <p:cNvPicPr>
            <a:picLocks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82945" y="216126"/>
            <a:ext cx="938784" cy="926592"/>
          </a:xfrm>
          <a:prstGeom prst="rect">
            <a:avLst/>
          </a:prstGeom>
        </p:spPr>
      </p:pic>
      <p:pic>
        <p:nvPicPr>
          <p:cNvPr id="8" name="PFE element 158"/>
          <p:cNvPicPr>
            <a:picLocks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51771" y="1167333"/>
            <a:ext cx="681197" cy="546185"/>
          </a:xfrm>
          <a:prstGeom prst="rect">
            <a:avLst/>
          </a:prstGeom>
        </p:spPr>
      </p:pic>
      <p:pic>
        <p:nvPicPr>
          <p:cNvPr id="9" name="PFE element 159"/>
          <p:cNvPicPr>
            <a:picLocks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29368" y="1268593"/>
            <a:ext cx="583007" cy="343667"/>
          </a:xfrm>
          <a:prstGeom prst="rect">
            <a:avLst/>
          </a:prstGeom>
        </p:spPr>
      </p:pic>
      <p:pic>
        <p:nvPicPr>
          <p:cNvPr id="10" name="PFE element 160"/>
          <p:cNvPicPr>
            <a:picLocks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07443" y="2875459"/>
            <a:ext cx="890016" cy="349804"/>
          </a:xfrm>
          <a:prstGeom prst="rect">
            <a:avLst/>
          </a:prstGeom>
        </p:spPr>
      </p:pic>
      <p:sp>
        <p:nvSpPr>
          <p:cNvPr id="297" name="pfehide161" hidden="1"/>
          <p:cNvSpPr/>
          <p:nvPr/>
        </p:nvSpPr>
        <p:spPr>
          <a:xfrm>
            <a:off x="5587212" y="2869571"/>
            <a:ext cx="14228416" cy="2706373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defPPr marL="0" marR="0" indent="0" algn="l" defTabSz="914400" rtl="0" fontAlgn="auto" latinLnBrk="1" hangingPunct="0">
              <a:defRPr kumimoji="0" sz="1800" b="0" i="0" u="none" strike="noStrike" cap="none" spc="0" normalizeH="0" baseline="0">
                <a:solidFill>
                  <a:srgbClr val="000000"/>
                </a:solidFill>
              </a:defRPr>
            </a:defPPr>
            <a:lvl1pPr marL="228600" marR="0" indent="-228600" algn="l" defTabSz="457200" rtl="0" fontAlgn="auto" latinLnBrk="0" hangingPunct="0">
              <a:lnSpc>
                <a:spcPct val="80000"/>
              </a:lnSpc>
              <a:spcBef>
                <a:spcPts val="900"/>
              </a:spcBef>
              <a:buSzPct val="100000"/>
              <a:buChar char="•"/>
              <a:defRPr kumimoji="0" sz="5000" b="0" i="0" u="none" strike="noStrike" cap="none" spc="0" normalizeH="0" baseline="0">
                <a:solidFill>
                  <a:srgbClr val="0B2F65"/>
                </a:solidFill>
                <a:latin typeface="Sukhumvit Set Semi Bold"/>
                <a:ea typeface="Sukhumvit Set Semi Bold"/>
                <a:cs typeface="Sukhumvit Set Semi Bold"/>
                <a:sym typeface="Sukhumvit Set Semi Bold"/>
              </a:defRPr>
            </a:lvl1pPr>
            <a:lvl2pPr marL="0" marR="0" indent="2286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2pPr>
            <a:lvl3pPr marL="0" marR="0" indent="4572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3pPr>
            <a:lvl4pPr marL="0" marR="0" indent="6858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4pPr>
            <a:lvl5pPr marL="0" marR="0" indent="9144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5pPr>
            <a:lvl6pPr marL="0" marR="0" indent="11430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6pPr>
            <a:lvl7pPr marL="0" marR="0" indent="13716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7pPr>
            <a:lvl8pPr marL="0" marR="0" indent="16002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8pPr>
            <a:lvl9pPr marL="0" marR="0" indent="18288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9pPr>
          </a:lstStyle>
          <a:p>
            <a:r>
              <a:t>ผสานการทำงานร่วมกันของการจัดเก็บและประมวลผลแบบคลาวด์ กับอุปกรณ์เคลื่อนที่ และอุปกรณ์เพื่อการทำงานร่วมกัน</a:t>
            </a:r>
          </a:p>
        </p:txBody>
      </p:sp>
      <p:grpSp>
        <p:nvGrpSpPr>
          <p:cNvPr id="13" name="Group 12"/>
          <p:cNvGrpSpPr/>
          <p:nvPr/>
        </p:nvGrpSpPr>
        <p:grpSpPr>
          <a:xfrm>
            <a:off x="5587212" y="2869445"/>
            <a:ext cx="14221968" cy="2706624"/>
            <a:chOff x="317500" y="317500"/>
            <a:chExt cx="14221968" cy="2706624"/>
          </a:xfrm>
        </p:grpSpPr>
        <p:pic>
          <p:nvPicPr>
            <p:cNvPr id="11" name="PFE element 161"/>
            <p:cNvPicPr>
              <a:picLocks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7500" y="317500"/>
              <a:ext cx="14221968" cy="2706624"/>
            </a:xfrm>
            <a:prstGeom prst="rect">
              <a:avLst/>
            </a:prstGeom>
          </p:spPr>
        </p:pic>
        <p:sp>
          <p:nvSpPr>
            <p:cNvPr id="12" name="Shape_46"/>
            <p:cNvSpPr/>
            <p:nvPr/>
          </p:nvSpPr>
          <p:spPr>
            <a:xfrm>
              <a:off x="317500" y="317500"/>
              <a:ext cx="14221968" cy="2706624"/>
            </a:xfrm>
            <a:prstGeom prst="rect">
              <a:avLst/>
            </a:prstGeom>
            <a:blipFill dpi="0" rotWithShape="1">
              <a:blip r:embed="rId12">
                <a:alphaModFix amt="0"/>
              </a:blip>
              <a:srcRect/>
              <a:tile tx="0" ty="0" sx="100000" sy="100000" flip="none" algn="tl"/>
            </a:blipFill>
            <a:ln w="127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</p:grpSp>
      <p:pic>
        <p:nvPicPr>
          <p:cNvPr id="298" name="pasted-image.pdf" descr="pasted-image.pdf"/>
          <p:cNvPicPr>
            <a:picLocks noChangeAspect="1"/>
          </p:cNvPicPr>
          <p:nvPr/>
        </p:nvPicPr>
        <p:blipFill>
          <a:blip r:embed="rId13">
            <a:extLst/>
          </a:blip>
          <a:stretch>
            <a:fillRect/>
          </a:stretch>
        </p:blipFill>
        <p:spPr>
          <a:xfrm>
            <a:off x="581463" y="4041407"/>
            <a:ext cx="4093994" cy="3686150"/>
          </a:xfrm>
          <a:prstGeom prst="rect">
            <a:avLst/>
          </a:prstGeom>
          <a:ln w="12700">
            <a:miter lim="400000"/>
          </a:ln>
        </p:spPr>
      </p:pic>
      <p:sp>
        <p:nvSpPr>
          <p:cNvPr id="299" name="pfehide163" hidden="1"/>
          <p:cNvSpPr/>
          <p:nvPr/>
        </p:nvSpPr>
        <p:spPr>
          <a:xfrm>
            <a:off x="153767" y="8243902"/>
            <a:ext cx="4949387" cy="2838551"/>
          </a:xfrm>
          <a:prstGeom prst="rect">
            <a:avLst/>
          </a:prstGeom>
          <a:solidFill>
            <a:srgbClr val="83CF8F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 anchor="ctr"/>
          <a:lstStyle>
            <a:defPPr marL="0" marR="0" indent="0" algn="l" defTabSz="914400" rtl="0" fontAlgn="auto" latinLnBrk="1" hangingPunct="0">
              <a:defRPr kumimoji="0" sz="1800" b="0" i="0" u="none" strike="noStrike" cap="none" spc="0" normalizeH="0" baseline="0">
                <a:solidFill>
                  <a:srgbClr val="000000"/>
                </a:solidFill>
              </a:defRPr>
            </a:defPPr>
            <a:lvl1pPr marL="0" marR="0" indent="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1pPr>
            <a:lvl2pPr marL="0" marR="0" indent="2286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2pPr>
            <a:lvl3pPr marL="0" marR="0" indent="4572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3pPr>
            <a:lvl4pPr marL="0" marR="0" indent="6858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4pPr>
            <a:lvl5pPr marL="0" marR="0" indent="9144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5pPr>
            <a:lvl6pPr marL="0" marR="0" indent="11430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6pPr>
            <a:lvl7pPr marL="0" marR="0" indent="13716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7pPr>
            <a:lvl8pPr marL="0" marR="0" indent="16002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8pPr>
            <a:lvl9pPr marL="0" marR="0" indent="18288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9pPr>
          </a:lstStyle>
          <a:p>
            <a:pPr defTabSz="457200">
              <a:lnSpc>
                <a:spcPct val="80000"/>
              </a:lnSpc>
              <a:spcBef>
                <a:spcPts val="900"/>
              </a:spcBef>
              <a:defRPr sz="4200">
                <a:solidFill>
                  <a:srgbClr val="FFFFFF"/>
                </a:solidFill>
                <a:latin typeface="Sukhumvit Set Bold"/>
                <a:ea typeface="Sukhumvit Set Bold"/>
                <a:cs typeface="Sukhumvit Set Bold"/>
                <a:sym typeface="Sukhumvit Set Bold"/>
              </a:defRPr>
            </a:pPr>
            <a:r>
              <a:t>การปรับเข้าสู่</a:t>
            </a:r>
            <a:br/>
            <a:r>
              <a:t>ความเป็นดิจิทัล (Digitization / Digitalization)</a:t>
            </a:r>
          </a:p>
        </p:txBody>
      </p:sp>
      <p:grpSp>
        <p:nvGrpSpPr>
          <p:cNvPr id="16" name="Group 15"/>
          <p:cNvGrpSpPr/>
          <p:nvPr/>
        </p:nvGrpSpPr>
        <p:grpSpPr>
          <a:xfrm>
            <a:off x="153484" y="8242810"/>
            <a:ext cx="4949952" cy="2840736"/>
            <a:chOff x="317500" y="317500"/>
            <a:chExt cx="4949952" cy="2840736"/>
          </a:xfrm>
        </p:grpSpPr>
        <p:pic>
          <p:nvPicPr>
            <p:cNvPr id="14" name="PFE element 163"/>
            <p:cNvPicPr>
              <a:picLocks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7500" y="317500"/>
              <a:ext cx="4949952" cy="2840736"/>
            </a:xfrm>
            <a:prstGeom prst="rect">
              <a:avLst/>
            </a:prstGeom>
          </p:spPr>
        </p:pic>
        <p:sp>
          <p:nvSpPr>
            <p:cNvPr id="15" name="Shape_47"/>
            <p:cNvSpPr/>
            <p:nvPr/>
          </p:nvSpPr>
          <p:spPr>
            <a:xfrm>
              <a:off x="317500" y="317500"/>
              <a:ext cx="4949952" cy="2840736"/>
            </a:xfrm>
            <a:prstGeom prst="rect">
              <a:avLst/>
            </a:prstGeom>
            <a:blipFill dpi="0" rotWithShape="1">
              <a:blip r:embed="rId12">
                <a:alphaModFix amt="0"/>
              </a:blip>
              <a:srcRect/>
              <a:tile tx="0" ty="0" sx="100000" sy="100000" flip="none" algn="tl"/>
            </a:blipFill>
            <a:ln w="127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</p:grpSp>
      <p:sp>
        <p:nvSpPr>
          <p:cNvPr id="300" name="pfehide164" hidden="1"/>
          <p:cNvSpPr/>
          <p:nvPr/>
        </p:nvSpPr>
        <p:spPr>
          <a:xfrm>
            <a:off x="5587212" y="5956133"/>
            <a:ext cx="14228416" cy="1902464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defPPr marL="0" marR="0" indent="0" algn="l" defTabSz="914400" rtl="0" fontAlgn="auto" latinLnBrk="1" hangingPunct="0">
              <a:defRPr kumimoji="0" sz="1800" b="0" i="0" u="none" strike="noStrike" cap="none" spc="0" normalizeH="0" baseline="0">
                <a:solidFill>
                  <a:srgbClr val="000000"/>
                </a:solidFill>
              </a:defRPr>
            </a:defPPr>
            <a:lvl1pPr marL="228600" marR="0" indent="-228600" algn="l" defTabSz="457200" rtl="0" fontAlgn="auto" latinLnBrk="0" hangingPunct="0">
              <a:lnSpc>
                <a:spcPct val="80000"/>
              </a:lnSpc>
              <a:spcBef>
                <a:spcPts val="900"/>
              </a:spcBef>
              <a:buSzPct val="100000"/>
              <a:buChar char="•"/>
              <a:defRPr kumimoji="0" sz="5000" b="0" i="0" u="none" strike="noStrike" cap="none" spc="0" normalizeH="0" baseline="0">
                <a:solidFill>
                  <a:srgbClr val="0B2F65"/>
                </a:solidFill>
                <a:latin typeface="Sukhumvit Set Semi Bold"/>
                <a:ea typeface="Sukhumvit Set Semi Bold"/>
                <a:cs typeface="Sukhumvit Set Semi Bold"/>
                <a:sym typeface="Sukhumvit Set Semi Bold"/>
              </a:defRPr>
            </a:lvl1pPr>
            <a:lvl2pPr marL="0" marR="0" indent="2286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2pPr>
            <a:lvl3pPr marL="0" marR="0" indent="4572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3pPr>
            <a:lvl4pPr marL="0" marR="0" indent="6858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4pPr>
            <a:lvl5pPr marL="0" marR="0" indent="9144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5pPr>
            <a:lvl6pPr marL="0" marR="0" indent="11430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6pPr>
            <a:lvl7pPr marL="0" marR="0" indent="13716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7pPr>
            <a:lvl8pPr marL="0" marR="0" indent="16002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8pPr>
            <a:lvl9pPr marL="0" marR="0" indent="18288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9pPr>
          </a:lstStyle>
          <a:p>
            <a:r>
              <a:t>สามารถติดต่อเชื่อมโยงแบบเรียลไทม์ในทุกเวลาและสถานที่</a:t>
            </a:r>
          </a:p>
        </p:txBody>
      </p:sp>
      <p:grpSp>
        <p:nvGrpSpPr>
          <p:cNvPr id="19" name="Group 18"/>
          <p:cNvGrpSpPr/>
          <p:nvPr/>
        </p:nvGrpSpPr>
        <p:grpSpPr>
          <a:xfrm>
            <a:off x="5587212" y="5953341"/>
            <a:ext cx="14221968" cy="1908048"/>
            <a:chOff x="317500" y="317500"/>
            <a:chExt cx="14221968" cy="1908048"/>
          </a:xfrm>
        </p:grpSpPr>
        <p:pic>
          <p:nvPicPr>
            <p:cNvPr id="17" name="PFE element 164"/>
            <p:cNvPicPr>
              <a:picLocks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7500" y="317500"/>
              <a:ext cx="14221968" cy="1908048"/>
            </a:xfrm>
            <a:prstGeom prst="rect">
              <a:avLst/>
            </a:prstGeom>
          </p:spPr>
        </p:pic>
        <p:sp>
          <p:nvSpPr>
            <p:cNvPr id="18" name="Shape_48"/>
            <p:cNvSpPr/>
            <p:nvPr/>
          </p:nvSpPr>
          <p:spPr>
            <a:xfrm>
              <a:off x="317500" y="317500"/>
              <a:ext cx="14221968" cy="1908048"/>
            </a:xfrm>
            <a:prstGeom prst="rect">
              <a:avLst/>
            </a:prstGeom>
            <a:blipFill dpi="0" rotWithShape="1">
              <a:blip r:embed="rId12">
                <a:alphaModFix amt="0"/>
              </a:blip>
              <a:srcRect/>
              <a:tile tx="0" ty="0" sx="100000" sy="100000" flip="none" algn="tl"/>
            </a:blipFill>
            <a:ln w="127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</p:grpSp>
      <p:sp>
        <p:nvSpPr>
          <p:cNvPr id="301" name="pfehide165" hidden="1"/>
          <p:cNvSpPr/>
          <p:nvPr/>
        </p:nvSpPr>
        <p:spPr>
          <a:xfrm>
            <a:off x="5587212" y="8309990"/>
            <a:ext cx="14228416" cy="2706373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defPPr marL="0" marR="0" indent="0" algn="l" defTabSz="914400" rtl="0" fontAlgn="auto" latinLnBrk="1" hangingPunct="0">
              <a:defRPr kumimoji="0" sz="1800" b="0" i="0" u="none" strike="noStrike" cap="none" spc="0" normalizeH="0" baseline="0">
                <a:solidFill>
                  <a:srgbClr val="000000"/>
                </a:solidFill>
              </a:defRPr>
            </a:defPPr>
            <a:lvl1pPr marL="228600" marR="0" indent="-228600" algn="l" defTabSz="457200" rtl="0" fontAlgn="auto" latinLnBrk="0" hangingPunct="0">
              <a:lnSpc>
                <a:spcPct val="80000"/>
              </a:lnSpc>
              <a:spcBef>
                <a:spcPts val="900"/>
              </a:spcBef>
              <a:buSzPct val="100000"/>
              <a:buChar char="•"/>
              <a:defRPr kumimoji="0" sz="5000" b="0" i="0" u="none" strike="noStrike" cap="none" spc="0" normalizeH="0" baseline="0">
                <a:solidFill>
                  <a:srgbClr val="0B2F65"/>
                </a:solidFill>
                <a:latin typeface="Sukhumvit Set Semi Bold"/>
                <a:ea typeface="Sukhumvit Set Semi Bold"/>
                <a:cs typeface="Sukhumvit Set Semi Bold"/>
                <a:sym typeface="Sukhumvit Set Semi Bold"/>
              </a:defRPr>
            </a:lvl1pPr>
            <a:lvl2pPr marL="0" marR="0" indent="2286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2pPr>
            <a:lvl3pPr marL="0" marR="0" indent="4572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3pPr>
            <a:lvl4pPr marL="0" marR="0" indent="6858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4pPr>
            <a:lvl5pPr marL="0" marR="0" indent="9144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5pPr>
            <a:lvl6pPr marL="0" marR="0" indent="11430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6pPr>
            <a:lvl7pPr marL="0" marR="0" indent="13716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7pPr>
            <a:lvl8pPr marL="0" marR="0" indent="16002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8pPr>
            <a:lvl9pPr marL="0" marR="0" indent="18288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9pPr>
          </a:lstStyle>
          <a:p>
            <a:r>
              <a:t>สามารถวิเคราะห์ข้อมูลที่ซับซ้อนเพื่อช่วยการบริการให้สามารถตอบสนองต่อความต้องการประชาชนได้ทุกที่ ทุกเวลา ทุกช่องทาง ทุกอุปกรณ์</a:t>
            </a:r>
          </a:p>
        </p:txBody>
      </p:sp>
      <p:grpSp>
        <p:nvGrpSpPr>
          <p:cNvPr id="22" name="Group 21"/>
          <p:cNvGrpSpPr/>
          <p:nvPr/>
        </p:nvGrpSpPr>
        <p:grpSpPr>
          <a:xfrm>
            <a:off x="5587212" y="8309864"/>
            <a:ext cx="14221968" cy="2706624"/>
            <a:chOff x="317500" y="317500"/>
            <a:chExt cx="14221968" cy="2706624"/>
          </a:xfrm>
        </p:grpSpPr>
        <p:pic>
          <p:nvPicPr>
            <p:cNvPr id="20" name="PFE element 165"/>
            <p:cNvPicPr>
              <a:picLocks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7500" y="317500"/>
              <a:ext cx="14221968" cy="2706624"/>
            </a:xfrm>
            <a:prstGeom prst="rect">
              <a:avLst/>
            </a:prstGeom>
          </p:spPr>
        </p:pic>
        <p:sp>
          <p:nvSpPr>
            <p:cNvPr id="21" name="Shape_49"/>
            <p:cNvSpPr/>
            <p:nvPr/>
          </p:nvSpPr>
          <p:spPr>
            <a:xfrm>
              <a:off x="317500" y="317500"/>
              <a:ext cx="14221968" cy="2706624"/>
            </a:xfrm>
            <a:prstGeom prst="rect">
              <a:avLst/>
            </a:prstGeom>
            <a:blipFill dpi="0" rotWithShape="1">
              <a:blip r:embed="rId12">
                <a:alphaModFix amt="0"/>
              </a:blip>
              <a:srcRect/>
              <a:tile tx="0" ty="0" sx="100000" sy="100000" flip="none" algn="tl"/>
            </a:blipFill>
            <a:ln w="127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</p:grpSp>
      <p:pic>
        <p:nvPicPr>
          <p:cNvPr id="302" name="index2.png" descr="index2.png"/>
          <p:cNvPicPr>
            <a:picLocks noChangeAspect="1"/>
          </p:cNvPicPr>
          <p:nvPr/>
        </p:nvPicPr>
        <p:blipFill>
          <a:blip r:embed="rId17">
            <a:extLst/>
          </a:blip>
          <a:stretch>
            <a:fillRect/>
          </a:stretch>
        </p:blipFill>
        <p:spPr>
          <a:xfrm>
            <a:off x="23047433" y="12560123"/>
            <a:ext cx="1265280" cy="1064181"/>
          </a:xfrm>
          <a:prstGeom prst="rect">
            <a:avLst/>
          </a:prstGeom>
          <a:ln w="12700">
            <a:miter lim="400000"/>
          </a:ln>
        </p:spPr>
      </p:pic>
      <p:sp>
        <p:nvSpPr>
          <p:cNvPr id="303" name="pfehide167" hidden="1"/>
          <p:cNvSpPr/>
          <p:nvPr/>
        </p:nvSpPr>
        <p:spPr>
          <a:xfrm>
            <a:off x="927265" y="345319"/>
            <a:ext cx="18972469" cy="1822289"/>
          </a:xfrm>
          <a:prstGeom prst="rect">
            <a:avLst/>
          </a:prstGeom>
          <a:solidFill>
            <a:srgbClr val="EC4A39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8100" tIns="38100" rIns="38100" bIns="38100" anchor="ctr"/>
          <a:lstStyle>
            <a:defPPr marL="0" marR="0" indent="0" algn="l" defTabSz="914400" rtl="0" fontAlgn="auto" latinLnBrk="1" hangingPunct="0">
              <a:defRPr kumimoji="0" sz="1800" b="0" i="0" u="none" strike="noStrike" cap="none" spc="0" normalizeH="0" baseline="0">
                <a:solidFill>
                  <a:srgbClr val="000000"/>
                </a:solidFill>
              </a:defRPr>
            </a:defPPr>
            <a:lvl1pPr marL="0" marR="0" indent="0" algn="ctr" defTabSz="457200" rtl="0" fontAlgn="auto" latinLnBrk="0" hangingPunct="0">
              <a:lnSpc>
                <a:spcPct val="110000"/>
              </a:lnSpc>
              <a:spcBef>
                <a:spcPts val="900"/>
              </a:spcBef>
              <a:defRPr kumimoji="0" sz="6400" b="0" i="0" u="none" strike="noStrike" cap="none" spc="0" normalizeH="0" baseline="0">
                <a:solidFill>
                  <a:srgbClr val="FFFFFF"/>
                </a:solidFill>
                <a:latin typeface="Sukhumvit Set Bold"/>
                <a:ea typeface="Sukhumvit Set Bold"/>
                <a:cs typeface="Sukhumvit Set Bold"/>
                <a:sym typeface="Sukhumvit Set Bold"/>
              </a:defRPr>
            </a:lvl1pPr>
            <a:lvl2pPr marL="0" marR="0" indent="2286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2pPr>
            <a:lvl3pPr marL="0" marR="0" indent="4572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3pPr>
            <a:lvl4pPr marL="0" marR="0" indent="6858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4pPr>
            <a:lvl5pPr marL="0" marR="0" indent="9144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5pPr>
            <a:lvl6pPr marL="0" marR="0" indent="11430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6pPr>
            <a:lvl7pPr marL="0" marR="0" indent="13716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7pPr>
            <a:lvl8pPr marL="0" marR="0" indent="16002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8pPr>
            <a:lvl9pPr marL="0" marR="0" indent="18288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9pPr>
          </a:lstStyle>
          <a:p>
            <a:r>
              <a:t>ปัจจัยแห่งความสำเร็จของระบบราชการ 4.0</a:t>
            </a:r>
          </a:p>
        </p:txBody>
      </p:sp>
      <p:grpSp>
        <p:nvGrpSpPr>
          <p:cNvPr id="25" name="Group 24"/>
          <p:cNvGrpSpPr/>
          <p:nvPr/>
        </p:nvGrpSpPr>
        <p:grpSpPr>
          <a:xfrm>
            <a:off x="927265" y="342063"/>
            <a:ext cx="18970752" cy="1828800"/>
            <a:chOff x="317500" y="317500"/>
            <a:chExt cx="18970752" cy="1828800"/>
          </a:xfrm>
        </p:grpSpPr>
        <p:pic>
          <p:nvPicPr>
            <p:cNvPr id="23" name="PFE element 167"/>
            <p:cNvPicPr>
              <a:picLocks/>
            </p:cNvPicPr>
            <p:nvPr/>
          </p:nvPicPr>
          <p:blipFill>
            <a:blip r:embed="rId1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7500" y="317500"/>
              <a:ext cx="18970752" cy="1828800"/>
            </a:xfrm>
            <a:prstGeom prst="rect">
              <a:avLst/>
            </a:prstGeom>
          </p:spPr>
        </p:pic>
        <p:sp>
          <p:nvSpPr>
            <p:cNvPr id="24" name="Shape_50"/>
            <p:cNvSpPr/>
            <p:nvPr/>
          </p:nvSpPr>
          <p:spPr>
            <a:xfrm>
              <a:off x="317500" y="317500"/>
              <a:ext cx="18970752" cy="1828800"/>
            </a:xfrm>
            <a:prstGeom prst="rect">
              <a:avLst/>
            </a:prstGeom>
            <a:blipFill dpi="0" rotWithShape="1">
              <a:blip r:embed="rId12">
                <a:alphaModFix amt="0"/>
              </a:blip>
              <a:srcRect/>
              <a:tile tx="0" ty="0" sx="100000" sy="100000" flip="none" algn="tl"/>
            </a:blipFill>
            <a:ln w="127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dissolve/>
      </p:transition>
    </mc:Choice>
    <mc:Fallback xmlns="">
      <p:transition spd="fast">
        <p:fade/>
      </p:transition>
    </mc:Fallback>
  </mc:AlternateContent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grpId="2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1" fill="hold"/>
                                        <p:tgtEl>
                                          <p:spTgt spid="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499"/>
                                        <p:tgtEl>
                                          <p:spTgt spid="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499"/>
                            </p:stCondLst>
                            <p:childTnLst>
                              <p:par>
                                <p:cTn id="14" presetID="4" presetClass="entr" presetSubtype="32" fill="hold" grpId="3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5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6" dur="499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fill="hold" grpId="4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fill="hold" grpId="5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5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fill="hold" grpId="6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" grpId="4" animBg="1" advAuto="0"/>
      <p:bldP spid="298" grpId="2" animBg="1" advAuto="0"/>
      <p:bldP spid="299" grpId="3" animBg="1" advAuto="0"/>
      <p:bldP spid="300" grpId="5" animBg="1" advAuto="0"/>
      <p:bldP spid="301" grpId="6" animBg="1" advAuto="0"/>
      <p:bldP spid="303" grpId="1" animBg="1" advAuto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FE element 168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721073" y="3528477"/>
            <a:ext cx="3462528" cy="804672"/>
          </a:xfrm>
          <a:prstGeom prst="rect">
            <a:avLst/>
          </a:prstGeom>
        </p:spPr>
      </p:pic>
      <p:pic>
        <p:nvPicPr>
          <p:cNvPr id="3" name="PFE element 169"/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99155" y="4080533"/>
            <a:ext cx="3706368" cy="1166013"/>
          </a:xfrm>
          <a:prstGeom prst="rect">
            <a:avLst/>
          </a:prstGeom>
        </p:spPr>
      </p:pic>
      <p:sp>
        <p:nvSpPr>
          <p:cNvPr id="307" name="Rounded Rectangle"/>
          <p:cNvSpPr/>
          <p:nvPr/>
        </p:nvSpPr>
        <p:spPr>
          <a:xfrm>
            <a:off x="22378834" y="1091243"/>
            <a:ext cx="147005" cy="399931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FF2600"/>
              </a:gs>
              <a:gs pos="100000">
                <a:srgbClr val="FF7E79"/>
              </a:gs>
            </a:gsLst>
            <a:lin ang="5400000"/>
          </a:gra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457200">
              <a:defRPr sz="1200">
                <a:solidFill>
                  <a:srgbClr val="FFFFFF"/>
                </a:solidFill>
                <a:latin typeface="Avenir Next Medium"/>
                <a:ea typeface="Avenir Next Medium"/>
                <a:cs typeface="Avenir Next Medium"/>
                <a:sym typeface="Avenir Next Medium"/>
              </a:defRPr>
            </a:pPr>
            <a:endParaRPr/>
          </a:p>
        </p:txBody>
      </p:sp>
      <p:sp>
        <p:nvSpPr>
          <p:cNvPr id="308" name="Rounded Rectangle"/>
          <p:cNvSpPr/>
          <p:nvPr/>
        </p:nvSpPr>
        <p:spPr>
          <a:xfrm rot="3443562">
            <a:off x="21640610" y="2233056"/>
            <a:ext cx="147006" cy="451536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FF2600"/>
              </a:gs>
              <a:gs pos="100000">
                <a:srgbClr val="FF7E79"/>
              </a:gs>
            </a:gsLst>
            <a:lin ang="5400000"/>
          </a:gra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457200">
              <a:defRPr sz="1200">
                <a:solidFill>
                  <a:srgbClr val="FFFFFF"/>
                </a:solidFill>
                <a:latin typeface="Avenir Next Medium"/>
                <a:ea typeface="Avenir Next Medium"/>
                <a:cs typeface="Avenir Next Medium"/>
                <a:sym typeface="Avenir Next Medium"/>
              </a:defRPr>
            </a:pPr>
            <a:endParaRPr/>
          </a:p>
        </p:txBody>
      </p:sp>
      <p:sp>
        <p:nvSpPr>
          <p:cNvPr id="309" name="Rounded Rectangle"/>
          <p:cNvSpPr/>
          <p:nvPr/>
        </p:nvSpPr>
        <p:spPr>
          <a:xfrm rot="18310563">
            <a:off x="23099456" y="2200293"/>
            <a:ext cx="147006" cy="475362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FF2600"/>
              </a:gs>
              <a:gs pos="100000">
                <a:srgbClr val="FF7E79"/>
              </a:gs>
            </a:gsLst>
            <a:lin ang="5400000"/>
          </a:gra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457200">
              <a:defRPr sz="1200">
                <a:solidFill>
                  <a:srgbClr val="FFFFFF"/>
                </a:solidFill>
                <a:latin typeface="Avenir Next Medium"/>
                <a:ea typeface="Avenir Next Medium"/>
                <a:cs typeface="Avenir Next Medium"/>
                <a:sym typeface="Avenir Next Medium"/>
              </a:defRPr>
            </a:pPr>
            <a:endParaRPr/>
          </a:p>
        </p:txBody>
      </p:sp>
      <p:sp>
        <p:nvSpPr>
          <p:cNvPr id="310" name="Circle"/>
          <p:cNvSpPr/>
          <p:nvPr/>
        </p:nvSpPr>
        <p:spPr>
          <a:xfrm>
            <a:off x="20939297" y="518675"/>
            <a:ext cx="3028354" cy="3028354"/>
          </a:xfrm>
          <a:prstGeom prst="ellipse">
            <a:avLst/>
          </a:prstGeom>
          <a:ln w="101600">
            <a:solidFill>
              <a:srgbClr val="A3B0D6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200"/>
            </a:pPr>
            <a:endParaRPr/>
          </a:p>
        </p:txBody>
      </p:sp>
      <p:pic>
        <p:nvPicPr>
          <p:cNvPr id="4" name="PFE element 174"/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759745" y="2350400"/>
            <a:ext cx="926592" cy="926592"/>
          </a:xfrm>
          <a:prstGeom prst="rect">
            <a:avLst/>
          </a:prstGeom>
        </p:spPr>
      </p:pic>
      <p:pic>
        <p:nvPicPr>
          <p:cNvPr id="5" name="PFE element 175"/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200809" y="2350400"/>
            <a:ext cx="926592" cy="926592"/>
          </a:xfrm>
          <a:prstGeom prst="rect">
            <a:avLst/>
          </a:prstGeom>
        </p:spPr>
      </p:pic>
      <p:pic>
        <p:nvPicPr>
          <p:cNvPr id="6" name="PFE element 176"/>
          <p:cNvPicPr>
            <a:picLocks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78415" y="1411563"/>
            <a:ext cx="1350121" cy="1350121"/>
          </a:xfrm>
          <a:prstGeom prst="rect">
            <a:avLst/>
          </a:prstGeom>
        </p:spPr>
      </p:pic>
      <p:pic>
        <p:nvPicPr>
          <p:cNvPr id="7" name="PFE element 177"/>
          <p:cNvPicPr>
            <a:picLocks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82945" y="216126"/>
            <a:ext cx="938784" cy="926592"/>
          </a:xfrm>
          <a:prstGeom prst="rect">
            <a:avLst/>
          </a:prstGeom>
        </p:spPr>
      </p:pic>
      <p:pic>
        <p:nvPicPr>
          <p:cNvPr id="8" name="PFE element 178"/>
          <p:cNvPicPr>
            <a:picLocks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51771" y="1167333"/>
            <a:ext cx="681197" cy="546185"/>
          </a:xfrm>
          <a:prstGeom prst="rect">
            <a:avLst/>
          </a:prstGeom>
        </p:spPr>
      </p:pic>
      <p:pic>
        <p:nvPicPr>
          <p:cNvPr id="9" name="PFE element 179"/>
          <p:cNvPicPr>
            <a:picLocks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29368" y="1268593"/>
            <a:ext cx="583007" cy="343667"/>
          </a:xfrm>
          <a:prstGeom prst="rect">
            <a:avLst/>
          </a:prstGeom>
        </p:spPr>
      </p:pic>
      <p:pic>
        <p:nvPicPr>
          <p:cNvPr id="10" name="PFE element 180"/>
          <p:cNvPicPr>
            <a:picLocks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07443" y="2875459"/>
            <a:ext cx="890016" cy="349804"/>
          </a:xfrm>
          <a:prstGeom prst="rect">
            <a:avLst/>
          </a:prstGeom>
        </p:spPr>
      </p:pic>
      <p:sp>
        <p:nvSpPr>
          <p:cNvPr id="318" name="pfehide181" hidden="1"/>
          <p:cNvSpPr/>
          <p:nvPr/>
        </p:nvSpPr>
        <p:spPr>
          <a:xfrm>
            <a:off x="5838969" y="3806860"/>
            <a:ext cx="14228417" cy="2706374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defPPr marL="0" marR="0" indent="0" algn="l" defTabSz="914400" rtl="0" fontAlgn="auto" latinLnBrk="1" hangingPunct="0">
              <a:defRPr kumimoji="0" sz="1800" b="0" i="0" u="none" strike="noStrike" cap="none" spc="0" normalizeH="0" baseline="0">
                <a:solidFill>
                  <a:srgbClr val="000000"/>
                </a:solidFill>
              </a:defRPr>
            </a:defPPr>
            <a:lvl1pPr marL="0" marR="0" indent="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1pPr>
            <a:lvl2pPr marL="0" marR="0" indent="2286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2pPr>
            <a:lvl3pPr marL="0" marR="0" indent="4572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3pPr>
            <a:lvl4pPr marL="0" marR="0" indent="6858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4pPr>
            <a:lvl5pPr marL="0" marR="0" indent="9144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5pPr>
            <a:lvl6pPr marL="0" marR="0" indent="11430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6pPr>
            <a:lvl7pPr marL="0" marR="0" indent="13716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7pPr>
            <a:lvl8pPr marL="0" marR="0" indent="16002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8pPr>
            <a:lvl9pPr marL="0" marR="0" indent="18288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9pPr>
          </a:lstStyle>
          <a:p>
            <a:pPr marL="228600" indent="-228600" algn="l" defTabSz="457200">
              <a:lnSpc>
                <a:spcPct val="80000"/>
              </a:lnSpc>
              <a:spcBef>
                <a:spcPts val="900"/>
              </a:spcBef>
              <a:buSzPct val="100000"/>
              <a:buChar char="•"/>
              <a:defRPr>
                <a:solidFill>
                  <a:srgbClr val="0B2F65"/>
                </a:solidFill>
                <a:latin typeface="Sukhumvit Set Semi Bold"/>
                <a:ea typeface="Sukhumvit Set Semi Bold"/>
                <a:cs typeface="Sukhumvit Set Semi Bold"/>
                <a:sym typeface="Sukhumvit Set Semi Bold"/>
              </a:defRPr>
            </a:pPr>
            <a:r>
              <a:t>ต้องได้รับการปรับเปลี่ยนกระบวนการทางความคิด (mindset) ให้ตนเองมีความเป็นผู้ประกอบการสาธารณะ </a:t>
            </a:r>
            <a:br/>
            <a:r>
              <a:t>(Public Entrepreneurship)</a:t>
            </a:r>
          </a:p>
        </p:txBody>
      </p:sp>
      <p:grpSp>
        <p:nvGrpSpPr>
          <p:cNvPr id="13" name="Group 12"/>
          <p:cNvGrpSpPr/>
          <p:nvPr/>
        </p:nvGrpSpPr>
        <p:grpSpPr>
          <a:xfrm>
            <a:off x="5838969" y="3806735"/>
            <a:ext cx="14228063" cy="2706624"/>
            <a:chOff x="317500" y="317500"/>
            <a:chExt cx="14228063" cy="2706624"/>
          </a:xfrm>
        </p:grpSpPr>
        <p:pic>
          <p:nvPicPr>
            <p:cNvPr id="11" name="PFE element 181"/>
            <p:cNvPicPr>
              <a:picLocks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7500" y="317500"/>
              <a:ext cx="14228063" cy="2706624"/>
            </a:xfrm>
            <a:prstGeom prst="rect">
              <a:avLst/>
            </a:prstGeom>
          </p:spPr>
        </p:pic>
        <p:sp>
          <p:nvSpPr>
            <p:cNvPr id="12" name="Shape_51"/>
            <p:cNvSpPr/>
            <p:nvPr/>
          </p:nvSpPr>
          <p:spPr>
            <a:xfrm>
              <a:off x="317500" y="317500"/>
              <a:ext cx="14228063" cy="2706624"/>
            </a:xfrm>
            <a:prstGeom prst="rect">
              <a:avLst/>
            </a:prstGeom>
            <a:blipFill dpi="0" rotWithShape="1">
              <a:blip r:embed="rId12">
                <a:alphaModFix amt="0"/>
              </a:blip>
              <a:srcRect/>
              <a:tile tx="0" ty="0" sx="100000" sy="100000" flip="none" algn="tl"/>
            </a:blipFill>
            <a:ln w="127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</p:grpSp>
      <p:grpSp>
        <p:nvGrpSpPr>
          <p:cNvPr id="321" name="pfehide182" hidden="1"/>
          <p:cNvGrpSpPr/>
          <p:nvPr/>
        </p:nvGrpSpPr>
        <p:grpSpPr>
          <a:xfrm>
            <a:off x="777270" y="2712838"/>
            <a:ext cx="3702380" cy="4037751"/>
            <a:chOff x="0" y="0"/>
            <a:chExt cx="3702378" cy="4037749"/>
          </a:xfrm>
        </p:grpSpPr>
        <p:pic>
          <p:nvPicPr>
            <p:cNvPr id="319" name="677.png" descr="677.png" hidden="1"/>
            <p:cNvPicPr>
              <a:picLocks noChangeAspect="1"/>
            </p:cNvPicPr>
            <p:nvPr/>
          </p:nvPicPr>
          <p:blipFill>
            <a:blip r:embed="rId13">
              <a:extLst/>
            </a:blip>
            <a:stretch>
              <a:fillRect/>
            </a:stretch>
          </p:blipFill>
          <p:spPr>
            <a:xfrm>
              <a:off x="0" y="854828"/>
              <a:ext cx="3182922" cy="3182922"/>
            </a:xfrm>
            <a:prstGeom prst="rect">
              <a:avLst/>
            </a:prstGeom>
            <a:solidFill>
              <a:schemeClr val="accent1"/>
            </a:solidFill>
            <a:ln w="12700" cap="flat">
              <a:noFill/>
              <a:miter lim="400000"/>
            </a:ln>
            <a:effectLst>
              <a:outerShdw dist="50084" dir="2700000" rotWithShape="0">
                <a:srgbClr val="C4CEDA"/>
              </a:outerShdw>
            </a:effectLst>
          </p:spPr>
        </p:pic>
        <p:pic>
          <p:nvPicPr>
            <p:cNvPr id="320" name="pasted-image.pdf" descr="pasted-image.pdf" hidden="1"/>
            <p:cNvPicPr>
              <a:picLocks noChangeAspect="1"/>
            </p:cNvPicPr>
            <p:nvPr/>
          </p:nvPicPr>
          <p:blipFill>
            <a:blip r:embed="rId14">
              <a:extLst/>
            </a:blip>
            <a:stretch>
              <a:fillRect/>
            </a:stretch>
          </p:blipFill>
          <p:spPr>
            <a:xfrm>
              <a:off x="2107430" y="0"/>
              <a:ext cx="1594949" cy="1953608"/>
            </a:xfrm>
            <a:prstGeom prst="rect">
              <a:avLst/>
            </a:pr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</p:pic>
      </p:grpSp>
      <p:grpSp>
        <p:nvGrpSpPr>
          <p:cNvPr id="16" name="Group 15"/>
          <p:cNvGrpSpPr/>
          <p:nvPr/>
        </p:nvGrpSpPr>
        <p:grpSpPr>
          <a:xfrm>
            <a:off x="775276" y="2695649"/>
            <a:ext cx="3706368" cy="4072128"/>
            <a:chOff x="317500" y="317500"/>
            <a:chExt cx="3706368" cy="4072128"/>
          </a:xfrm>
        </p:grpSpPr>
        <p:pic>
          <p:nvPicPr>
            <p:cNvPr id="14" name="PFE element 182"/>
            <p:cNvPicPr>
              <a:picLocks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7500" y="317500"/>
              <a:ext cx="3706368" cy="4072128"/>
            </a:xfrm>
            <a:prstGeom prst="rect">
              <a:avLst/>
            </a:prstGeom>
          </p:spPr>
        </p:pic>
        <p:sp>
          <p:nvSpPr>
            <p:cNvPr id="15" name="Shape_52"/>
            <p:cNvSpPr/>
            <p:nvPr/>
          </p:nvSpPr>
          <p:spPr>
            <a:xfrm>
              <a:off x="317500" y="317500"/>
              <a:ext cx="3706368" cy="4072128"/>
            </a:xfrm>
            <a:prstGeom prst="rect">
              <a:avLst/>
            </a:prstGeom>
            <a:blipFill dpi="0" rotWithShape="1">
              <a:blip r:embed="rId12">
                <a:alphaModFix amt="0"/>
              </a:blip>
              <a:srcRect/>
              <a:tile tx="0" ty="0" sx="100000" sy="100000" flip="none" algn="tl"/>
            </a:blipFill>
            <a:ln w="127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</p:grpSp>
      <p:sp>
        <p:nvSpPr>
          <p:cNvPr id="322" name="pfehide183" hidden="1"/>
          <p:cNvSpPr/>
          <p:nvPr/>
        </p:nvSpPr>
        <p:spPr>
          <a:xfrm>
            <a:off x="153766" y="7295819"/>
            <a:ext cx="4949388" cy="2966690"/>
          </a:xfrm>
          <a:prstGeom prst="rect">
            <a:avLst/>
          </a:prstGeom>
          <a:solidFill>
            <a:srgbClr val="6B7F9E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 anchor="ctr"/>
          <a:lstStyle>
            <a:defPPr marL="0" marR="0" indent="0" algn="l" defTabSz="914400" rtl="0" fontAlgn="auto" latinLnBrk="1" hangingPunct="0">
              <a:defRPr kumimoji="0" sz="1800" b="0" i="0" u="none" strike="noStrike" cap="none" spc="0" normalizeH="0" baseline="0">
                <a:solidFill>
                  <a:srgbClr val="000000"/>
                </a:solidFill>
              </a:defRPr>
            </a:defPPr>
            <a:lvl1pPr marL="0" marR="0" indent="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1pPr>
            <a:lvl2pPr marL="0" marR="0" indent="2286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2pPr>
            <a:lvl3pPr marL="0" marR="0" indent="4572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3pPr>
            <a:lvl4pPr marL="0" marR="0" indent="6858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4pPr>
            <a:lvl5pPr marL="0" marR="0" indent="9144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5pPr>
            <a:lvl6pPr marL="0" marR="0" indent="11430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6pPr>
            <a:lvl7pPr marL="0" marR="0" indent="13716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7pPr>
            <a:lvl8pPr marL="0" marR="0" indent="16002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8pPr>
            <a:lvl9pPr marL="0" marR="0" indent="18288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9pPr>
          </a:lstStyle>
          <a:p>
            <a:pPr defTabSz="457200">
              <a:lnSpc>
                <a:spcPct val="80000"/>
              </a:lnSpc>
              <a:spcBef>
                <a:spcPts val="900"/>
              </a:spcBef>
              <a:defRPr sz="4200">
                <a:solidFill>
                  <a:srgbClr val="FFFFFF"/>
                </a:solidFill>
                <a:latin typeface="Sukhumvit Set Bold"/>
                <a:ea typeface="Sukhumvit Set Bold"/>
                <a:cs typeface="Sukhumvit Set Bold"/>
                <a:sym typeface="Sukhumvit Set Bold"/>
              </a:defRPr>
            </a:pPr>
            <a:r>
              <a:t>การปรับตัวและพัฒนาของข้าราชการและ</a:t>
            </a:r>
            <a:br/>
            <a:r>
              <a:t>เจ้าหน้าที่รัฐ</a:t>
            </a:r>
          </a:p>
        </p:txBody>
      </p:sp>
      <p:grpSp>
        <p:nvGrpSpPr>
          <p:cNvPr id="19" name="Group 18"/>
          <p:cNvGrpSpPr/>
          <p:nvPr/>
        </p:nvGrpSpPr>
        <p:grpSpPr>
          <a:xfrm>
            <a:off x="150436" y="7294788"/>
            <a:ext cx="4956048" cy="2968752"/>
            <a:chOff x="317500" y="317500"/>
            <a:chExt cx="4956048" cy="2968752"/>
          </a:xfrm>
        </p:grpSpPr>
        <p:pic>
          <p:nvPicPr>
            <p:cNvPr id="17" name="PFE element 183"/>
            <p:cNvPicPr>
              <a:picLocks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7500" y="317500"/>
              <a:ext cx="4956048" cy="2968752"/>
            </a:xfrm>
            <a:prstGeom prst="rect">
              <a:avLst/>
            </a:prstGeom>
          </p:spPr>
        </p:pic>
        <p:sp>
          <p:nvSpPr>
            <p:cNvPr id="18" name="Shape_53"/>
            <p:cNvSpPr/>
            <p:nvPr/>
          </p:nvSpPr>
          <p:spPr>
            <a:xfrm>
              <a:off x="317500" y="317500"/>
              <a:ext cx="4956048" cy="2968752"/>
            </a:xfrm>
            <a:prstGeom prst="rect">
              <a:avLst/>
            </a:prstGeom>
            <a:blipFill dpi="0" rotWithShape="1">
              <a:blip r:embed="rId12">
                <a:alphaModFix amt="0"/>
              </a:blip>
              <a:srcRect/>
              <a:tile tx="0" ty="0" sx="100000" sy="100000" flip="none" algn="tl"/>
            </a:blipFill>
            <a:ln w="127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</p:grpSp>
      <p:sp>
        <p:nvSpPr>
          <p:cNvPr id="323" name="pfehide184" hidden="1"/>
          <p:cNvSpPr/>
          <p:nvPr/>
        </p:nvSpPr>
        <p:spPr>
          <a:xfrm>
            <a:off x="5838969" y="6983539"/>
            <a:ext cx="14228417" cy="2706373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defPPr marL="0" marR="0" indent="0" algn="l" defTabSz="914400" rtl="0" fontAlgn="auto" latinLnBrk="1" hangingPunct="0">
              <a:defRPr kumimoji="0" sz="1800" b="0" i="0" u="none" strike="noStrike" cap="none" spc="0" normalizeH="0" baseline="0">
                <a:solidFill>
                  <a:srgbClr val="000000"/>
                </a:solidFill>
              </a:defRPr>
            </a:defPPr>
            <a:lvl1pPr marL="0" marR="0" indent="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1pPr>
            <a:lvl2pPr marL="0" marR="0" indent="2286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2pPr>
            <a:lvl3pPr marL="0" marR="0" indent="4572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3pPr>
            <a:lvl4pPr marL="0" marR="0" indent="6858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4pPr>
            <a:lvl5pPr marL="0" marR="0" indent="9144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5pPr>
            <a:lvl6pPr marL="0" marR="0" indent="11430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6pPr>
            <a:lvl7pPr marL="0" marR="0" indent="13716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7pPr>
            <a:lvl8pPr marL="0" marR="0" indent="16002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8pPr>
            <a:lvl9pPr marL="0" marR="0" indent="18288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9pPr>
          </a:lstStyle>
          <a:p>
            <a:pPr marL="228600" indent="-228600" algn="l" defTabSz="457200">
              <a:lnSpc>
                <a:spcPct val="80000"/>
              </a:lnSpc>
              <a:spcBef>
                <a:spcPts val="900"/>
              </a:spcBef>
              <a:buSzPct val="100000"/>
              <a:buChar char="•"/>
              <a:defRPr>
                <a:solidFill>
                  <a:srgbClr val="0B2F65"/>
                </a:solidFill>
                <a:latin typeface="Sukhumvit Set Semi Bold"/>
                <a:ea typeface="Sukhumvit Set Semi Bold"/>
                <a:cs typeface="Sukhumvit Set Semi Bold"/>
                <a:sym typeface="Sukhumvit Set Semi Bold"/>
              </a:defRPr>
            </a:pPr>
            <a:r>
              <a:t>เพิ่มทักษะให้มีสมรรถนะที่จำเป็น และเปลี่ยนแปลงพฤติกรรมของตน ทำให้สามารถแสดงบทบาท</a:t>
            </a:r>
            <a:br/>
            <a:r>
              <a:t>ของการเป็นผู้นำการเปลี่ยนแปลง (change leader) ได้</a:t>
            </a:r>
          </a:p>
        </p:txBody>
      </p:sp>
      <p:grpSp>
        <p:nvGrpSpPr>
          <p:cNvPr id="22" name="Group 21"/>
          <p:cNvGrpSpPr/>
          <p:nvPr/>
        </p:nvGrpSpPr>
        <p:grpSpPr>
          <a:xfrm>
            <a:off x="5838969" y="6983413"/>
            <a:ext cx="14221968" cy="2706624"/>
            <a:chOff x="317500" y="317500"/>
            <a:chExt cx="14221968" cy="2706624"/>
          </a:xfrm>
        </p:grpSpPr>
        <p:pic>
          <p:nvPicPr>
            <p:cNvPr id="20" name="PFE element 184"/>
            <p:cNvPicPr>
              <a:picLocks/>
            </p:cNvPicPr>
            <p:nvPr/>
          </p:nvPicPr>
          <p:blipFill>
            <a:blip r:embed="rId1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7500" y="317500"/>
              <a:ext cx="14221968" cy="2706624"/>
            </a:xfrm>
            <a:prstGeom prst="rect">
              <a:avLst/>
            </a:prstGeom>
          </p:spPr>
        </p:pic>
        <p:sp>
          <p:nvSpPr>
            <p:cNvPr id="21" name="Shape_54"/>
            <p:cNvSpPr/>
            <p:nvPr/>
          </p:nvSpPr>
          <p:spPr>
            <a:xfrm>
              <a:off x="317500" y="317500"/>
              <a:ext cx="14221968" cy="2706624"/>
            </a:xfrm>
            <a:prstGeom prst="rect">
              <a:avLst/>
            </a:prstGeom>
            <a:blipFill dpi="0" rotWithShape="1">
              <a:blip r:embed="rId12">
                <a:alphaModFix amt="0"/>
              </a:blip>
              <a:srcRect/>
              <a:tile tx="0" ty="0" sx="100000" sy="100000" flip="none" algn="tl"/>
            </a:blipFill>
            <a:ln w="127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</p:grpSp>
      <p:pic>
        <p:nvPicPr>
          <p:cNvPr id="324" name="index2.png" descr="index2.png"/>
          <p:cNvPicPr>
            <a:picLocks noChangeAspect="1"/>
          </p:cNvPicPr>
          <p:nvPr/>
        </p:nvPicPr>
        <p:blipFill>
          <a:blip r:embed="rId18">
            <a:extLst/>
          </a:blip>
          <a:stretch>
            <a:fillRect/>
          </a:stretch>
        </p:blipFill>
        <p:spPr>
          <a:xfrm>
            <a:off x="23047433" y="12560123"/>
            <a:ext cx="1265280" cy="1064181"/>
          </a:xfrm>
          <a:prstGeom prst="rect">
            <a:avLst/>
          </a:prstGeom>
          <a:ln w="12700">
            <a:miter lim="400000"/>
          </a:ln>
        </p:spPr>
      </p:pic>
      <p:sp>
        <p:nvSpPr>
          <p:cNvPr id="325" name="pfehide186" hidden="1"/>
          <p:cNvSpPr/>
          <p:nvPr/>
        </p:nvSpPr>
        <p:spPr>
          <a:xfrm>
            <a:off x="927265" y="345319"/>
            <a:ext cx="18972469" cy="1822289"/>
          </a:xfrm>
          <a:prstGeom prst="rect">
            <a:avLst/>
          </a:prstGeom>
          <a:solidFill>
            <a:srgbClr val="EC4A39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8100" tIns="38100" rIns="38100" bIns="38100" anchor="ctr"/>
          <a:lstStyle>
            <a:defPPr marL="0" marR="0" indent="0" algn="l" defTabSz="914400" rtl="0" fontAlgn="auto" latinLnBrk="1" hangingPunct="0">
              <a:defRPr kumimoji="0" sz="1800" b="0" i="0" u="none" strike="noStrike" cap="none" spc="0" normalizeH="0" baseline="0">
                <a:solidFill>
                  <a:srgbClr val="000000"/>
                </a:solidFill>
              </a:defRPr>
            </a:defPPr>
            <a:lvl1pPr marL="0" marR="0" indent="0" algn="ctr" defTabSz="457200" rtl="0" fontAlgn="auto" latinLnBrk="0" hangingPunct="0">
              <a:lnSpc>
                <a:spcPct val="110000"/>
              </a:lnSpc>
              <a:spcBef>
                <a:spcPts val="900"/>
              </a:spcBef>
              <a:defRPr kumimoji="0" sz="6400" b="0" i="0" u="none" strike="noStrike" cap="none" spc="0" normalizeH="0" baseline="0">
                <a:solidFill>
                  <a:srgbClr val="FFFFFF"/>
                </a:solidFill>
                <a:latin typeface="Sukhumvit Set Bold"/>
                <a:ea typeface="Sukhumvit Set Bold"/>
                <a:cs typeface="Sukhumvit Set Bold"/>
                <a:sym typeface="Sukhumvit Set Bold"/>
              </a:defRPr>
            </a:lvl1pPr>
            <a:lvl2pPr marL="0" marR="0" indent="2286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2pPr>
            <a:lvl3pPr marL="0" marR="0" indent="4572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3pPr>
            <a:lvl4pPr marL="0" marR="0" indent="6858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4pPr>
            <a:lvl5pPr marL="0" marR="0" indent="9144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5pPr>
            <a:lvl6pPr marL="0" marR="0" indent="11430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6pPr>
            <a:lvl7pPr marL="0" marR="0" indent="13716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7pPr>
            <a:lvl8pPr marL="0" marR="0" indent="16002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8pPr>
            <a:lvl9pPr marL="0" marR="0" indent="18288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9pPr>
          </a:lstStyle>
          <a:p>
            <a:r>
              <a:t>ปัจจัยแห่งความสำเร็จของระบบราชการ 4.0</a:t>
            </a:r>
          </a:p>
        </p:txBody>
      </p:sp>
      <p:grpSp>
        <p:nvGrpSpPr>
          <p:cNvPr id="25" name="Group 24"/>
          <p:cNvGrpSpPr/>
          <p:nvPr/>
        </p:nvGrpSpPr>
        <p:grpSpPr>
          <a:xfrm>
            <a:off x="927265" y="342063"/>
            <a:ext cx="18970752" cy="1828800"/>
            <a:chOff x="317500" y="317500"/>
            <a:chExt cx="18970752" cy="1828800"/>
          </a:xfrm>
        </p:grpSpPr>
        <p:pic>
          <p:nvPicPr>
            <p:cNvPr id="23" name="PFE element 186"/>
            <p:cNvPicPr>
              <a:picLocks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7500" y="317500"/>
              <a:ext cx="18970752" cy="1828800"/>
            </a:xfrm>
            <a:prstGeom prst="rect">
              <a:avLst/>
            </a:prstGeom>
          </p:spPr>
        </p:pic>
        <p:sp>
          <p:nvSpPr>
            <p:cNvPr id="24" name="Shape_55"/>
            <p:cNvSpPr/>
            <p:nvPr/>
          </p:nvSpPr>
          <p:spPr>
            <a:xfrm>
              <a:off x="317500" y="317500"/>
              <a:ext cx="18970752" cy="1828800"/>
            </a:xfrm>
            <a:prstGeom prst="rect">
              <a:avLst/>
            </a:prstGeom>
            <a:blipFill dpi="0" rotWithShape="1">
              <a:blip r:embed="rId12">
                <a:alphaModFix amt="0"/>
              </a:blip>
              <a:srcRect/>
              <a:tile tx="0" ty="0" sx="100000" sy="100000" flip="none" algn="tl"/>
            </a:blipFill>
            <a:ln w="127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dissolve/>
      </p:transition>
    </mc:Choice>
    <mc:Fallback xmlns="">
      <p:transition spd="fast">
        <p:fade/>
      </p:transition>
    </mc:Fallback>
  </mc:AlternateContent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grpId="2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1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499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499"/>
                            </p:stCondLst>
                            <p:childTnLst>
                              <p:par>
                                <p:cTn id="14" presetID="4" presetClass="entr" presetSubtype="32" fill="hold" grpId="3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5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6" dur="499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fill="hold" grpId="4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fill="hold" grpId="5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5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8" grpId="4" animBg="1" advAuto="0"/>
      <p:bldP spid="321" grpId="2" advAuto="0"/>
      <p:bldP spid="322" grpId="3" animBg="1" advAuto="0"/>
      <p:bldP spid="323" grpId="5" animBg="1" advAuto="0"/>
      <p:bldP spid="325" grpId="1" animBg="1" advAuto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27" name="pfehide187" hidden="1"/>
          <p:cNvGraphicFramePr/>
          <p:nvPr>
            <p:extLst>
              <p:ext uri="{D42A27DB-BD31-4B8C-83A1-F6EECF244321}">
                <p14:modId xmlns:p14="http://schemas.microsoft.com/office/powerpoint/2010/main" val="465922427"/>
              </p:ext>
            </p:extLst>
          </p:nvPr>
        </p:nvGraphicFramePr>
        <p:xfrm>
          <a:off x="86024" y="1774918"/>
          <a:ext cx="20212454" cy="10552502"/>
        </p:xfrm>
        <a:graphic>
          <a:graphicData uri="http://schemas.openxmlformats.org/drawingml/2006/table">
            <a:tbl>
              <a:tblPr bandRow="1">
                <a:tableStyleId>{4C3C2611-4C71-4FC5-86AE-919BDF0F9419}</a:tableStyleId>
              </a:tblPr>
              <a:tblGrid>
                <a:gridCol w="10030665"/>
                <a:gridCol w="10181789"/>
              </a:tblGrid>
              <a:tr h="1657923">
                <a:tc>
                  <a:txBody>
                    <a:bodyPr/>
                    <a:lstStyle/>
                    <a:p>
                      <a:pPr defTabSz="914400">
                        <a:defRPr sz="3600"/>
                      </a:pPr>
                      <a:endParaRPr/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3600"/>
                      </a:pPr>
                      <a:endParaRPr/>
                    </a:p>
                  </a:txBody>
                  <a:tcPr marL="50800" marR="50800" marT="50800" marB="50800" anchor="ctr" horzOverflow="overflow"/>
                </a:tc>
              </a:tr>
              <a:tr h="4248735">
                <a:tc>
                  <a:txBody>
                    <a:bodyPr/>
                    <a:lstStyle/>
                    <a:p>
                      <a:pPr defTabSz="914400">
                        <a:defRPr sz="3600"/>
                      </a:pPr>
                      <a:endParaRPr/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3600"/>
                      </a:pPr>
                      <a:endParaRPr/>
                    </a:p>
                  </a:txBody>
                  <a:tcPr marL="50800" marR="50800" marT="50800" marB="50800" anchor="ctr" horzOverflow="overflow"/>
                </a:tc>
              </a:tr>
              <a:tr h="1871921">
                <a:tc>
                  <a:txBody>
                    <a:bodyPr/>
                    <a:lstStyle/>
                    <a:p>
                      <a:pPr defTabSz="914400">
                        <a:defRPr sz="3600"/>
                      </a:pPr>
                      <a:endParaRPr/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3600"/>
                      </a:pPr>
                      <a:endParaRPr/>
                    </a:p>
                  </a:txBody>
                  <a:tcPr marL="50800" marR="50800" marT="50800" marB="50800" anchor="ctr" horzOverflow="overflow"/>
                </a:tc>
              </a:tr>
              <a:tr h="1421157">
                <a:tc>
                  <a:txBody>
                    <a:bodyPr/>
                    <a:lstStyle/>
                    <a:p>
                      <a:pPr defTabSz="914400">
                        <a:defRPr sz="3600"/>
                      </a:pPr>
                      <a:endParaRPr/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3600"/>
                      </a:pPr>
                      <a:endParaRPr/>
                    </a:p>
                  </a:txBody>
                  <a:tcPr marL="50800" marR="50800" marT="50800" marB="50800" anchor="ctr" horzOverflow="overflow"/>
                </a:tc>
              </a:tr>
              <a:tr h="1352766">
                <a:tc>
                  <a:txBody>
                    <a:bodyPr/>
                    <a:lstStyle/>
                    <a:p>
                      <a:pPr defTabSz="914400">
                        <a:defRPr sz="3600"/>
                      </a:pPr>
                      <a:endParaRPr/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3600"/>
                      </a:pPr>
                      <a:endParaRPr dirty="0"/>
                    </a:p>
                  </a:txBody>
                  <a:tcPr marL="50800" marR="50800" marT="50800" marB="50800" anchor="ctr" horzOverflow="overflow"/>
                </a:tc>
              </a:tr>
            </a:tbl>
          </a:graphicData>
        </a:graphic>
      </p:graphicFrame>
      <p:grpSp>
        <p:nvGrpSpPr>
          <p:cNvPr id="4" name="Group 3"/>
          <p:cNvGrpSpPr/>
          <p:nvPr/>
        </p:nvGrpSpPr>
        <p:grpSpPr>
          <a:xfrm>
            <a:off x="78987" y="1768985"/>
            <a:ext cx="20226528" cy="10564368"/>
            <a:chOff x="317500" y="317500"/>
            <a:chExt cx="20226528" cy="10564368"/>
          </a:xfrm>
        </p:grpSpPr>
        <p:pic>
          <p:nvPicPr>
            <p:cNvPr id="2" name="PFE element 187"/>
            <p:cNvPicPr>
              <a:picLocks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7500" y="317500"/>
              <a:ext cx="20226528" cy="10564368"/>
            </a:xfrm>
            <a:prstGeom prst="rect">
              <a:avLst/>
            </a:prstGeom>
          </p:spPr>
        </p:pic>
        <p:sp>
          <p:nvSpPr>
            <p:cNvPr id="3" name="Shape_56"/>
            <p:cNvSpPr/>
            <p:nvPr/>
          </p:nvSpPr>
          <p:spPr>
            <a:xfrm>
              <a:off x="317500" y="317500"/>
              <a:ext cx="20226528" cy="10564368"/>
            </a:xfrm>
            <a:prstGeom prst="rect">
              <a:avLst/>
            </a:prstGeom>
            <a:blipFill dpi="0" rotWithShape="1">
              <a:blip r:embed="rId3">
                <a:alphaModFix amt="0"/>
              </a:blip>
              <a:srcRect/>
              <a:tile tx="0" ty="0" sx="100000" sy="100000" flip="none" algn="tl"/>
            </a:blipFill>
            <a:ln w="127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</p:grpSp>
      <p:sp>
        <p:nvSpPr>
          <p:cNvPr id="328" name="pfehide188" hidden="1"/>
          <p:cNvSpPr/>
          <p:nvPr/>
        </p:nvSpPr>
        <p:spPr>
          <a:xfrm>
            <a:off x="10529999" y="3414140"/>
            <a:ext cx="9777346" cy="4301135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defPPr marL="0" marR="0" indent="0" algn="l" defTabSz="914400" rtl="0" fontAlgn="auto" latinLnBrk="1" hangingPunct="0">
              <a:defRPr kumimoji="0" sz="1800" b="0" i="0" u="none" strike="noStrike" cap="none" spc="0" normalizeH="0" baseline="0">
                <a:solidFill>
                  <a:srgbClr val="000000"/>
                </a:solidFill>
              </a:defRPr>
            </a:defPPr>
            <a:lvl1pPr marL="0" marR="0" indent="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1pPr>
            <a:lvl2pPr marL="0" marR="0" indent="2286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2pPr>
            <a:lvl3pPr marL="0" marR="0" indent="4572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3pPr>
            <a:lvl4pPr marL="0" marR="0" indent="6858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4pPr>
            <a:lvl5pPr marL="0" marR="0" indent="9144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5pPr>
            <a:lvl6pPr marL="0" marR="0" indent="11430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6pPr>
            <a:lvl7pPr marL="0" marR="0" indent="13716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7pPr>
            <a:lvl8pPr marL="0" marR="0" indent="16002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8pPr>
            <a:lvl9pPr marL="0" marR="0" indent="18288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9pPr>
          </a:lstStyle>
          <a:p>
            <a:pPr algn="l" defTabSz="457200">
              <a:lnSpc>
                <a:spcPct val="80000"/>
              </a:lnSpc>
              <a:spcBef>
                <a:spcPts val="900"/>
              </a:spcBef>
              <a:defRPr sz="3600">
                <a:solidFill>
                  <a:srgbClr val="374B7B"/>
                </a:solidFill>
                <a:latin typeface="Sukhumvit Set Semi Bold"/>
                <a:ea typeface="Sukhumvit Set Semi Bold"/>
                <a:cs typeface="Sukhumvit Set Semi Bold"/>
                <a:sym typeface="Sukhumvit Set Semi Bold"/>
              </a:defRPr>
            </a:pPr>
            <a:r>
              <a:t>การทำงานมีการเชื่อมโยงผ่านระบบดิจิทัล</a:t>
            </a:r>
            <a:br/>
            <a:r>
              <a:t>อย่างเต็มรูปแบบตั้งแต่ต้นจนจบกระบวนการ </a:t>
            </a:r>
            <a:br/>
            <a:r>
              <a:t>เชื่อมโยงทุกส่วนราชการในการบริการประชาชน </a:t>
            </a:r>
            <a:br/>
            <a:r>
              <a:t>และมีการบังคับบัญชาในแนวนอน (End-to-end process flow, Cross-boundary management, Program/Project Management Office, Horizontal approach)</a:t>
            </a:r>
          </a:p>
        </p:txBody>
      </p:sp>
      <p:grpSp>
        <p:nvGrpSpPr>
          <p:cNvPr id="7" name="Group 6"/>
          <p:cNvGrpSpPr/>
          <p:nvPr/>
        </p:nvGrpSpPr>
        <p:grpSpPr>
          <a:xfrm>
            <a:off x="10527459" y="3412820"/>
            <a:ext cx="9784080" cy="4303776"/>
            <a:chOff x="317500" y="317500"/>
            <a:chExt cx="9784080" cy="4303776"/>
          </a:xfrm>
        </p:grpSpPr>
        <p:pic>
          <p:nvPicPr>
            <p:cNvPr id="5" name="PFE element 188"/>
            <p:cNvPicPr>
              <a:picLocks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7500" y="317500"/>
              <a:ext cx="9784080" cy="4303776"/>
            </a:xfrm>
            <a:prstGeom prst="rect">
              <a:avLst/>
            </a:prstGeom>
          </p:spPr>
        </p:pic>
        <p:sp>
          <p:nvSpPr>
            <p:cNvPr id="6" name="Shape_57"/>
            <p:cNvSpPr/>
            <p:nvPr/>
          </p:nvSpPr>
          <p:spPr>
            <a:xfrm>
              <a:off x="317500" y="317500"/>
              <a:ext cx="9784080" cy="4303776"/>
            </a:xfrm>
            <a:prstGeom prst="rect">
              <a:avLst/>
            </a:prstGeom>
            <a:blipFill dpi="0" rotWithShape="1">
              <a:blip r:embed="rId3">
                <a:alphaModFix amt="0"/>
              </a:blip>
              <a:srcRect/>
              <a:tile tx="0" ty="0" sx="100000" sy="100000" flip="none" algn="tl"/>
            </a:blipFill>
            <a:ln w="127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</p:grpSp>
      <p:pic>
        <p:nvPicPr>
          <p:cNvPr id="8" name="PFE element 189"/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721073" y="3528477"/>
            <a:ext cx="3462528" cy="804672"/>
          </a:xfrm>
          <a:prstGeom prst="rect">
            <a:avLst/>
          </a:prstGeom>
        </p:spPr>
      </p:pic>
      <p:pic>
        <p:nvPicPr>
          <p:cNvPr id="9" name="PFE element 190"/>
          <p:cNvPicPr>
            <a:picLocks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99155" y="4080533"/>
            <a:ext cx="3706368" cy="1166013"/>
          </a:xfrm>
          <a:prstGeom prst="rect">
            <a:avLst/>
          </a:prstGeom>
        </p:spPr>
      </p:pic>
      <p:sp>
        <p:nvSpPr>
          <p:cNvPr id="331" name="pfehide191" hidden="1"/>
          <p:cNvSpPr/>
          <p:nvPr/>
        </p:nvSpPr>
        <p:spPr>
          <a:xfrm>
            <a:off x="130402" y="145207"/>
            <a:ext cx="20177101" cy="1068429"/>
          </a:xfrm>
          <a:prstGeom prst="rect">
            <a:avLst/>
          </a:prstGeom>
          <a:solidFill>
            <a:srgbClr val="374B7B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8100" tIns="38100" rIns="38100" bIns="38100" anchor="ctr"/>
          <a:lstStyle>
            <a:defPPr marL="0" marR="0" indent="0" algn="l" defTabSz="914400" rtl="0" fontAlgn="auto" latinLnBrk="1" hangingPunct="0">
              <a:defRPr kumimoji="0" sz="1800" b="0" i="0" u="none" strike="noStrike" cap="none" spc="0" normalizeH="0" baseline="0">
                <a:solidFill>
                  <a:srgbClr val="000000"/>
                </a:solidFill>
              </a:defRPr>
            </a:defPPr>
            <a:lvl1pPr marL="0" marR="0" indent="0" algn="ctr" defTabSz="457200" rtl="0" fontAlgn="auto" latinLnBrk="0" hangingPunct="0">
              <a:lnSpc>
                <a:spcPct val="110000"/>
              </a:lnSpc>
              <a:spcBef>
                <a:spcPts val="900"/>
              </a:spcBef>
              <a:defRPr kumimoji="0" sz="4700" b="0" i="0" u="none" strike="noStrike" cap="none" spc="0" normalizeH="0" baseline="0">
                <a:solidFill>
                  <a:srgbClr val="FFFFFF"/>
                </a:solidFill>
                <a:latin typeface="Sukhumvit Set Bold"/>
                <a:ea typeface="Sukhumvit Set Bold"/>
                <a:cs typeface="Sukhumvit Set Bold"/>
                <a:sym typeface="Sukhumvit Set Bold"/>
              </a:defRPr>
            </a:lvl1pPr>
            <a:lvl2pPr marL="0" marR="0" indent="2286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2pPr>
            <a:lvl3pPr marL="0" marR="0" indent="4572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3pPr>
            <a:lvl4pPr marL="0" marR="0" indent="6858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4pPr>
            <a:lvl5pPr marL="0" marR="0" indent="9144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5pPr>
            <a:lvl6pPr marL="0" marR="0" indent="11430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6pPr>
            <a:lvl7pPr marL="0" marR="0" indent="13716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7pPr>
            <a:lvl8pPr marL="0" marR="0" indent="16002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8pPr>
            <a:lvl9pPr marL="0" marR="0" indent="18288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9pPr>
          </a:lstStyle>
          <a:p>
            <a:r>
              <a:t>ระบบราชการแบบเดิม VS ระบบราชการแบบใหม่ (1/3)</a:t>
            </a:r>
          </a:p>
        </p:txBody>
      </p:sp>
      <p:grpSp>
        <p:nvGrpSpPr>
          <p:cNvPr id="12" name="Group 11"/>
          <p:cNvGrpSpPr/>
          <p:nvPr/>
        </p:nvGrpSpPr>
        <p:grpSpPr>
          <a:xfrm>
            <a:off x="130072" y="139925"/>
            <a:ext cx="20177761" cy="1078992"/>
            <a:chOff x="317500" y="317500"/>
            <a:chExt cx="20177761" cy="1078992"/>
          </a:xfrm>
        </p:grpSpPr>
        <p:pic>
          <p:nvPicPr>
            <p:cNvPr id="10" name="PFE element 191"/>
            <p:cNvPicPr>
              <a:picLocks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7500" y="317500"/>
              <a:ext cx="20177761" cy="1078992"/>
            </a:xfrm>
            <a:prstGeom prst="rect">
              <a:avLst/>
            </a:prstGeom>
          </p:spPr>
        </p:pic>
        <p:sp>
          <p:nvSpPr>
            <p:cNvPr id="11" name="Shape_58"/>
            <p:cNvSpPr/>
            <p:nvPr/>
          </p:nvSpPr>
          <p:spPr>
            <a:xfrm>
              <a:off x="317500" y="317500"/>
              <a:ext cx="20177761" cy="1078992"/>
            </a:xfrm>
            <a:prstGeom prst="rect">
              <a:avLst/>
            </a:prstGeom>
            <a:blipFill dpi="0" rotWithShape="1">
              <a:blip r:embed="rId3">
                <a:alphaModFix amt="0"/>
              </a:blip>
              <a:srcRect/>
              <a:tile tx="0" ty="0" sx="100000" sy="100000" flip="none" algn="tl"/>
            </a:blipFill>
            <a:ln w="127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</p:grpSp>
      <p:sp>
        <p:nvSpPr>
          <p:cNvPr id="332" name="Rounded Rectangle"/>
          <p:cNvSpPr/>
          <p:nvPr/>
        </p:nvSpPr>
        <p:spPr>
          <a:xfrm>
            <a:off x="22378834" y="1091243"/>
            <a:ext cx="147005" cy="399931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FF2600"/>
              </a:gs>
              <a:gs pos="100000">
                <a:srgbClr val="FF7E79"/>
              </a:gs>
            </a:gsLst>
            <a:lin ang="5400000"/>
          </a:gra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457200">
              <a:defRPr sz="1200">
                <a:solidFill>
                  <a:srgbClr val="FFFFFF"/>
                </a:solidFill>
                <a:latin typeface="Avenir Next Medium"/>
                <a:ea typeface="Avenir Next Medium"/>
                <a:cs typeface="Avenir Next Medium"/>
                <a:sym typeface="Avenir Next Medium"/>
              </a:defRPr>
            </a:pPr>
            <a:endParaRPr/>
          </a:p>
        </p:txBody>
      </p:sp>
      <p:sp>
        <p:nvSpPr>
          <p:cNvPr id="333" name="Rounded Rectangle"/>
          <p:cNvSpPr/>
          <p:nvPr/>
        </p:nvSpPr>
        <p:spPr>
          <a:xfrm rot="3443562">
            <a:off x="21640610" y="2233056"/>
            <a:ext cx="147006" cy="451536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FF2600"/>
              </a:gs>
              <a:gs pos="100000">
                <a:srgbClr val="FF7E79"/>
              </a:gs>
            </a:gsLst>
            <a:lin ang="5400000"/>
          </a:gra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457200">
              <a:defRPr sz="1200">
                <a:solidFill>
                  <a:srgbClr val="FFFFFF"/>
                </a:solidFill>
                <a:latin typeface="Avenir Next Medium"/>
                <a:ea typeface="Avenir Next Medium"/>
                <a:cs typeface="Avenir Next Medium"/>
                <a:sym typeface="Avenir Next Medium"/>
              </a:defRPr>
            </a:pPr>
            <a:endParaRPr/>
          </a:p>
        </p:txBody>
      </p:sp>
      <p:sp>
        <p:nvSpPr>
          <p:cNvPr id="334" name="Rounded Rectangle"/>
          <p:cNvSpPr/>
          <p:nvPr/>
        </p:nvSpPr>
        <p:spPr>
          <a:xfrm rot="18310563">
            <a:off x="23099456" y="2200293"/>
            <a:ext cx="147006" cy="475362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FF2600"/>
              </a:gs>
              <a:gs pos="100000">
                <a:srgbClr val="FF7E79"/>
              </a:gs>
            </a:gsLst>
            <a:lin ang="5400000"/>
          </a:gra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457200">
              <a:defRPr sz="1200">
                <a:solidFill>
                  <a:srgbClr val="FFFFFF"/>
                </a:solidFill>
                <a:latin typeface="Avenir Next Medium"/>
                <a:ea typeface="Avenir Next Medium"/>
                <a:cs typeface="Avenir Next Medium"/>
                <a:sym typeface="Avenir Next Medium"/>
              </a:defRPr>
            </a:pPr>
            <a:endParaRPr/>
          </a:p>
        </p:txBody>
      </p:sp>
      <p:sp>
        <p:nvSpPr>
          <p:cNvPr id="335" name="Circle"/>
          <p:cNvSpPr/>
          <p:nvPr/>
        </p:nvSpPr>
        <p:spPr>
          <a:xfrm>
            <a:off x="20939297" y="518675"/>
            <a:ext cx="3028354" cy="3028354"/>
          </a:xfrm>
          <a:prstGeom prst="ellipse">
            <a:avLst/>
          </a:prstGeom>
          <a:ln w="101600">
            <a:solidFill>
              <a:srgbClr val="A3B0D6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200"/>
            </a:pPr>
            <a:endParaRPr/>
          </a:p>
        </p:txBody>
      </p:sp>
      <p:pic>
        <p:nvPicPr>
          <p:cNvPr id="13" name="PFE element 196"/>
          <p:cNvPicPr>
            <a:picLocks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759745" y="2350400"/>
            <a:ext cx="926592" cy="926592"/>
          </a:xfrm>
          <a:prstGeom prst="rect">
            <a:avLst/>
          </a:prstGeom>
        </p:spPr>
      </p:pic>
      <p:pic>
        <p:nvPicPr>
          <p:cNvPr id="14" name="PFE element 197"/>
          <p:cNvPicPr>
            <a:picLocks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200809" y="2350400"/>
            <a:ext cx="926592" cy="926592"/>
          </a:xfrm>
          <a:prstGeom prst="rect">
            <a:avLst/>
          </a:prstGeom>
        </p:spPr>
      </p:pic>
      <p:pic>
        <p:nvPicPr>
          <p:cNvPr id="15" name="PFE element 198"/>
          <p:cNvPicPr>
            <a:picLocks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78415" y="1411563"/>
            <a:ext cx="1350121" cy="1350121"/>
          </a:xfrm>
          <a:prstGeom prst="rect">
            <a:avLst/>
          </a:prstGeom>
        </p:spPr>
      </p:pic>
      <p:pic>
        <p:nvPicPr>
          <p:cNvPr id="16" name="PFE element 199"/>
          <p:cNvPicPr>
            <a:picLocks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82945" y="216126"/>
            <a:ext cx="938784" cy="926592"/>
          </a:xfrm>
          <a:prstGeom prst="rect">
            <a:avLst/>
          </a:prstGeom>
        </p:spPr>
      </p:pic>
      <p:pic>
        <p:nvPicPr>
          <p:cNvPr id="17" name="PFE element 200"/>
          <p:cNvPicPr>
            <a:picLocks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51771" y="1167333"/>
            <a:ext cx="681197" cy="546185"/>
          </a:xfrm>
          <a:prstGeom prst="rect">
            <a:avLst/>
          </a:prstGeom>
        </p:spPr>
      </p:pic>
      <p:pic>
        <p:nvPicPr>
          <p:cNvPr id="18" name="PFE element 201"/>
          <p:cNvPicPr>
            <a:picLocks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29368" y="1268593"/>
            <a:ext cx="583007" cy="343667"/>
          </a:xfrm>
          <a:prstGeom prst="rect">
            <a:avLst/>
          </a:prstGeom>
        </p:spPr>
      </p:pic>
      <p:pic>
        <p:nvPicPr>
          <p:cNvPr id="19" name="PFE element 202"/>
          <p:cNvPicPr>
            <a:picLocks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07443" y="2875459"/>
            <a:ext cx="890016" cy="349804"/>
          </a:xfrm>
          <a:prstGeom prst="rect">
            <a:avLst/>
          </a:prstGeom>
        </p:spPr>
      </p:pic>
      <p:sp>
        <p:nvSpPr>
          <p:cNvPr id="343" name="pfehide203" hidden="1"/>
          <p:cNvSpPr/>
          <p:nvPr/>
        </p:nvSpPr>
        <p:spPr>
          <a:xfrm>
            <a:off x="181244" y="1468325"/>
            <a:ext cx="9777346" cy="1980999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defPPr marL="0" marR="0" indent="0" algn="l" defTabSz="914400" rtl="0" fontAlgn="auto" latinLnBrk="1" hangingPunct="0">
              <a:defRPr kumimoji="0" sz="1800" b="0" i="0" u="none" strike="noStrike" cap="none" spc="0" normalizeH="0" baseline="0">
                <a:solidFill>
                  <a:srgbClr val="000000"/>
                </a:solidFill>
              </a:defRPr>
            </a:defPPr>
            <a:lvl1pPr marL="0" marR="0" indent="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1pPr>
            <a:lvl2pPr marL="0" marR="0" indent="2286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2pPr>
            <a:lvl3pPr marL="0" marR="0" indent="4572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3pPr>
            <a:lvl4pPr marL="0" marR="0" indent="6858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4pPr>
            <a:lvl5pPr marL="0" marR="0" indent="9144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5pPr>
            <a:lvl6pPr marL="0" marR="0" indent="11430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6pPr>
            <a:lvl7pPr marL="0" marR="0" indent="13716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7pPr>
            <a:lvl8pPr marL="0" marR="0" indent="16002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8pPr>
            <a:lvl9pPr marL="0" marR="0" indent="18288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9pPr>
          </a:lstStyle>
          <a:p>
            <a:pPr algn="l" defTabSz="457200">
              <a:lnSpc>
                <a:spcPct val="80000"/>
              </a:lnSpc>
              <a:spcBef>
                <a:spcPts val="900"/>
              </a:spcBef>
              <a:defRPr sz="3600">
                <a:solidFill>
                  <a:srgbClr val="424242"/>
                </a:solidFill>
                <a:latin typeface="Sukhumvit Set Text"/>
                <a:ea typeface="Sukhumvit Set Text"/>
                <a:cs typeface="Sukhumvit Set Text"/>
                <a:sym typeface="Sukhumvit Set Text"/>
              </a:defRPr>
            </a:pPr>
            <a:r>
              <a:t>การทำงานแยกตามภารกิจของแต่ละหน่วยงาน </a:t>
            </a:r>
            <a:br/>
            <a:r>
              <a:t>มีการประสานงานระหว่ากันแต่ยังไม่ใช่การบูรณาการอย่างแท้จริง (Autonomy, Seperation)</a:t>
            </a:r>
          </a:p>
        </p:txBody>
      </p:sp>
      <p:grpSp>
        <p:nvGrpSpPr>
          <p:cNvPr id="22" name="Group 21"/>
          <p:cNvGrpSpPr/>
          <p:nvPr/>
        </p:nvGrpSpPr>
        <p:grpSpPr>
          <a:xfrm>
            <a:off x="180925" y="1468225"/>
            <a:ext cx="9777984" cy="1981200"/>
            <a:chOff x="317500" y="317500"/>
            <a:chExt cx="9777984" cy="1981200"/>
          </a:xfrm>
        </p:grpSpPr>
        <p:pic>
          <p:nvPicPr>
            <p:cNvPr id="20" name="PFE element 203"/>
            <p:cNvPicPr>
              <a:picLocks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7500" y="317500"/>
              <a:ext cx="9777984" cy="1981200"/>
            </a:xfrm>
            <a:prstGeom prst="rect">
              <a:avLst/>
            </a:prstGeom>
          </p:spPr>
        </p:pic>
        <p:sp>
          <p:nvSpPr>
            <p:cNvPr id="21" name="Shape_59"/>
            <p:cNvSpPr/>
            <p:nvPr/>
          </p:nvSpPr>
          <p:spPr>
            <a:xfrm>
              <a:off x="317500" y="317500"/>
              <a:ext cx="9777984" cy="1981200"/>
            </a:xfrm>
            <a:prstGeom prst="rect">
              <a:avLst/>
            </a:prstGeom>
            <a:blipFill dpi="0" rotWithShape="1">
              <a:blip r:embed="rId3">
                <a:alphaModFix amt="0"/>
              </a:blip>
              <a:srcRect/>
              <a:tile tx="0" ty="0" sx="100000" sy="100000" flip="none" algn="tl"/>
            </a:blipFill>
            <a:ln w="127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</p:grpSp>
      <p:sp>
        <p:nvSpPr>
          <p:cNvPr id="344" name="pfehide204" hidden="1"/>
          <p:cNvSpPr/>
          <p:nvPr/>
        </p:nvSpPr>
        <p:spPr>
          <a:xfrm>
            <a:off x="10529999" y="1468325"/>
            <a:ext cx="9777346" cy="1980999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defPPr marL="0" marR="0" indent="0" algn="l" defTabSz="914400" rtl="0" fontAlgn="auto" latinLnBrk="1" hangingPunct="0">
              <a:defRPr kumimoji="0" sz="1800" b="0" i="0" u="none" strike="noStrike" cap="none" spc="0" normalizeH="0" baseline="0">
                <a:solidFill>
                  <a:srgbClr val="000000"/>
                </a:solidFill>
              </a:defRPr>
            </a:defPPr>
            <a:lvl1pPr marL="0" marR="0" indent="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1pPr>
            <a:lvl2pPr marL="0" marR="0" indent="2286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2pPr>
            <a:lvl3pPr marL="0" marR="0" indent="4572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3pPr>
            <a:lvl4pPr marL="0" marR="0" indent="6858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4pPr>
            <a:lvl5pPr marL="0" marR="0" indent="9144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5pPr>
            <a:lvl6pPr marL="0" marR="0" indent="11430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6pPr>
            <a:lvl7pPr marL="0" marR="0" indent="13716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7pPr>
            <a:lvl8pPr marL="0" marR="0" indent="16002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8pPr>
            <a:lvl9pPr marL="0" marR="0" indent="18288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9pPr>
          </a:lstStyle>
          <a:p>
            <a:pPr algn="l" defTabSz="457200">
              <a:lnSpc>
                <a:spcPct val="80000"/>
              </a:lnSpc>
              <a:spcBef>
                <a:spcPts val="900"/>
              </a:spcBef>
              <a:defRPr sz="3600">
                <a:solidFill>
                  <a:srgbClr val="374B7B"/>
                </a:solidFill>
                <a:latin typeface="Sukhumvit Set Semi Bold"/>
                <a:ea typeface="Sukhumvit Set Semi Bold"/>
                <a:cs typeface="Sukhumvit Set Semi Bold"/>
                <a:sym typeface="Sukhumvit Set Semi Bold"/>
              </a:defRPr>
            </a:pPr>
            <a:r>
              <a:t>การทำงานร่วมกันแบบบูรณาการอย่างแท้จริง </a:t>
            </a:r>
            <a:br/>
            <a:r>
              <a:t>ในเชิงยุทธศาสตร์ตั้งแต่ระดับการวางนโยบายไปจนถึงการนำไปปฏิบัติ (Collaboration)</a:t>
            </a:r>
          </a:p>
        </p:txBody>
      </p:sp>
      <p:grpSp>
        <p:nvGrpSpPr>
          <p:cNvPr id="25" name="Group 24"/>
          <p:cNvGrpSpPr/>
          <p:nvPr/>
        </p:nvGrpSpPr>
        <p:grpSpPr>
          <a:xfrm>
            <a:off x="10526632" y="1468225"/>
            <a:ext cx="9784080" cy="1981200"/>
            <a:chOff x="317500" y="317500"/>
            <a:chExt cx="9784080" cy="1981200"/>
          </a:xfrm>
        </p:grpSpPr>
        <p:pic>
          <p:nvPicPr>
            <p:cNvPr id="23" name="PFE element 204"/>
            <p:cNvPicPr>
              <a:picLocks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7500" y="317500"/>
              <a:ext cx="9784080" cy="1981200"/>
            </a:xfrm>
            <a:prstGeom prst="rect">
              <a:avLst/>
            </a:prstGeom>
          </p:spPr>
        </p:pic>
        <p:sp>
          <p:nvSpPr>
            <p:cNvPr id="24" name="Shape_60"/>
            <p:cNvSpPr/>
            <p:nvPr/>
          </p:nvSpPr>
          <p:spPr>
            <a:xfrm>
              <a:off x="317500" y="317500"/>
              <a:ext cx="9784080" cy="1981200"/>
            </a:xfrm>
            <a:prstGeom prst="rect">
              <a:avLst/>
            </a:prstGeom>
            <a:blipFill dpi="0" rotWithShape="1">
              <a:blip r:embed="rId3">
                <a:alphaModFix amt="0"/>
              </a:blip>
              <a:srcRect/>
              <a:tile tx="0" ty="0" sx="100000" sy="100000" flip="none" algn="tl"/>
            </a:blipFill>
            <a:ln w="127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</p:grpSp>
      <p:sp>
        <p:nvSpPr>
          <p:cNvPr id="345" name="pfehide205" hidden="1"/>
          <p:cNvSpPr/>
          <p:nvPr/>
        </p:nvSpPr>
        <p:spPr>
          <a:xfrm>
            <a:off x="181244" y="3903373"/>
            <a:ext cx="9777346" cy="2561033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>
            <a:defPPr marL="0" marR="0" indent="0" algn="l" defTabSz="914400" rtl="0" fontAlgn="auto" latinLnBrk="1" hangingPunct="0">
              <a:defRPr kumimoji="0" sz="1800" b="0" i="0" u="none" strike="noStrike" cap="none" spc="0" normalizeH="0" baseline="0">
                <a:solidFill>
                  <a:srgbClr val="000000"/>
                </a:solidFill>
              </a:defRPr>
            </a:defPPr>
            <a:lvl1pPr marL="0" marR="0" indent="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1pPr>
            <a:lvl2pPr marL="0" marR="0" indent="2286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2pPr>
            <a:lvl3pPr marL="0" marR="0" indent="4572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3pPr>
            <a:lvl4pPr marL="0" marR="0" indent="6858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4pPr>
            <a:lvl5pPr marL="0" marR="0" indent="9144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5pPr>
            <a:lvl6pPr marL="0" marR="0" indent="11430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6pPr>
            <a:lvl7pPr marL="0" marR="0" indent="13716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7pPr>
            <a:lvl8pPr marL="0" marR="0" indent="16002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8pPr>
            <a:lvl9pPr marL="0" marR="0" indent="18288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9pPr>
          </a:lstStyle>
          <a:p>
            <a:pPr algn="l" defTabSz="457200">
              <a:lnSpc>
                <a:spcPct val="80000"/>
              </a:lnSpc>
              <a:spcBef>
                <a:spcPts val="900"/>
              </a:spcBef>
              <a:defRPr sz="3600">
                <a:solidFill>
                  <a:srgbClr val="424242"/>
                </a:solidFill>
                <a:latin typeface="Sukhumvit Set Text"/>
                <a:ea typeface="Sukhumvit Set Text"/>
                <a:cs typeface="Sukhumvit Set Text"/>
                <a:sym typeface="Sukhumvit Set Text"/>
              </a:defRPr>
            </a:pPr>
            <a:r>
              <a:t>การทำงานยังไม่อยู่ในรูปแบบอิเล็กทรอนิกส์อย่าง</a:t>
            </a:r>
            <a:br/>
            <a:r>
              <a:t>เต็มรูปแบบและยังเป็นการทำงานตามสายการบังคับบัญชาในแนวดิ่ง (Fragmentation, Hierarchy, Silo, Vertical Approach)</a:t>
            </a:r>
          </a:p>
        </p:txBody>
      </p:sp>
      <p:grpSp>
        <p:nvGrpSpPr>
          <p:cNvPr id="28" name="Group 27"/>
          <p:cNvGrpSpPr/>
          <p:nvPr/>
        </p:nvGrpSpPr>
        <p:grpSpPr>
          <a:xfrm>
            <a:off x="180925" y="3867153"/>
            <a:ext cx="9777984" cy="2633472"/>
            <a:chOff x="317500" y="317500"/>
            <a:chExt cx="9777984" cy="2633472"/>
          </a:xfrm>
        </p:grpSpPr>
        <p:pic>
          <p:nvPicPr>
            <p:cNvPr id="26" name="PFE element 205"/>
            <p:cNvPicPr>
              <a:picLocks/>
            </p:cNvPicPr>
            <p:nvPr/>
          </p:nvPicPr>
          <p:blipFill>
            <a:blip r:embed="rId1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7500" y="317500"/>
              <a:ext cx="9777984" cy="2633472"/>
            </a:xfrm>
            <a:prstGeom prst="rect">
              <a:avLst/>
            </a:prstGeom>
          </p:spPr>
        </p:pic>
        <p:sp>
          <p:nvSpPr>
            <p:cNvPr id="27" name="Shape_61"/>
            <p:cNvSpPr/>
            <p:nvPr/>
          </p:nvSpPr>
          <p:spPr>
            <a:xfrm>
              <a:off x="317500" y="317500"/>
              <a:ext cx="9777984" cy="2633472"/>
            </a:xfrm>
            <a:prstGeom prst="rect">
              <a:avLst/>
            </a:prstGeom>
            <a:blipFill dpi="0" rotWithShape="1">
              <a:blip r:embed="rId3">
                <a:alphaModFix amt="0"/>
              </a:blip>
              <a:srcRect/>
              <a:tile tx="0" ty="0" sx="100000" sy="100000" flip="none" algn="tl"/>
            </a:blipFill>
            <a:ln w="127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</p:grpSp>
      <p:sp>
        <p:nvSpPr>
          <p:cNvPr id="346" name="pfehide206" hidden="1"/>
          <p:cNvSpPr/>
          <p:nvPr/>
        </p:nvSpPr>
        <p:spPr>
          <a:xfrm>
            <a:off x="9539999" y="2027508"/>
            <a:ext cx="930589" cy="820931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defPPr marL="0" marR="0" indent="0" algn="l" defTabSz="914400" rtl="0" fontAlgn="auto" latinLnBrk="1" hangingPunct="0">
              <a:defRPr kumimoji="0" sz="1800" b="0" i="0" u="none" strike="noStrike" cap="none" spc="0" normalizeH="0" baseline="0">
                <a:solidFill>
                  <a:srgbClr val="000000"/>
                </a:solidFill>
              </a:defRPr>
            </a:defPPr>
            <a:lvl1pPr marL="0" marR="0" indent="0" algn="ctr" defTabSz="457200" rtl="0" fontAlgn="auto" latinLnBrk="0" hangingPunct="0">
              <a:lnSpc>
                <a:spcPct val="80000"/>
              </a:lnSpc>
              <a:spcBef>
                <a:spcPts val="900"/>
              </a:spcBef>
              <a:defRPr kumimoji="0" sz="3600" b="0" i="0" u="none" strike="noStrike" cap="none" spc="0" normalizeH="0" baseline="0">
                <a:solidFill>
                  <a:srgbClr val="374B7B"/>
                </a:solidFill>
                <a:latin typeface="Sukhumvit Set Semi Bold"/>
                <a:ea typeface="Sukhumvit Set Semi Bold"/>
                <a:cs typeface="Sukhumvit Set Semi Bold"/>
                <a:sym typeface="Sukhumvit Set Semi Bold"/>
              </a:defRPr>
            </a:lvl1pPr>
            <a:lvl2pPr marL="0" marR="0" indent="2286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2pPr>
            <a:lvl3pPr marL="0" marR="0" indent="4572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3pPr>
            <a:lvl4pPr marL="0" marR="0" indent="6858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4pPr>
            <a:lvl5pPr marL="0" marR="0" indent="9144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5pPr>
            <a:lvl6pPr marL="0" marR="0" indent="11430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6pPr>
            <a:lvl7pPr marL="0" marR="0" indent="13716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7pPr>
            <a:lvl8pPr marL="0" marR="0" indent="16002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8pPr>
            <a:lvl9pPr marL="0" marR="0" indent="18288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9pPr>
          </a:lstStyle>
          <a:p>
            <a:r>
              <a:t>VS</a:t>
            </a:r>
          </a:p>
        </p:txBody>
      </p:sp>
      <p:grpSp>
        <p:nvGrpSpPr>
          <p:cNvPr id="31" name="Group 30"/>
          <p:cNvGrpSpPr/>
          <p:nvPr/>
        </p:nvGrpSpPr>
        <p:grpSpPr>
          <a:xfrm>
            <a:off x="9538950" y="2026494"/>
            <a:ext cx="932688" cy="822960"/>
            <a:chOff x="317500" y="317500"/>
            <a:chExt cx="932688" cy="822960"/>
          </a:xfrm>
        </p:grpSpPr>
        <p:pic>
          <p:nvPicPr>
            <p:cNvPr id="29" name="PFE element 206"/>
            <p:cNvPicPr>
              <a:picLocks/>
            </p:cNvPicPr>
            <p:nvPr/>
          </p:nvPicPr>
          <p:blipFill>
            <a:blip r:embed="rId1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7500" y="317500"/>
              <a:ext cx="932688" cy="822960"/>
            </a:xfrm>
            <a:prstGeom prst="rect">
              <a:avLst/>
            </a:prstGeom>
          </p:spPr>
        </p:pic>
        <p:sp>
          <p:nvSpPr>
            <p:cNvPr id="30" name="Shape_62"/>
            <p:cNvSpPr/>
            <p:nvPr/>
          </p:nvSpPr>
          <p:spPr>
            <a:xfrm>
              <a:off x="317500" y="317500"/>
              <a:ext cx="932688" cy="822960"/>
            </a:xfrm>
            <a:prstGeom prst="rect">
              <a:avLst/>
            </a:prstGeom>
            <a:blipFill dpi="0" rotWithShape="1">
              <a:blip r:embed="rId3">
                <a:alphaModFix amt="0"/>
              </a:blip>
              <a:srcRect/>
              <a:tile tx="0" ty="0" sx="100000" sy="100000" flip="none" algn="tl"/>
            </a:blipFill>
            <a:ln w="127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</p:grpSp>
      <p:sp>
        <p:nvSpPr>
          <p:cNvPr id="347" name="pfehide207" hidden="1"/>
          <p:cNvSpPr/>
          <p:nvPr/>
        </p:nvSpPr>
        <p:spPr>
          <a:xfrm>
            <a:off x="9539999" y="5154242"/>
            <a:ext cx="930589" cy="820932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defPPr marL="0" marR="0" indent="0" algn="l" defTabSz="914400" rtl="0" fontAlgn="auto" latinLnBrk="1" hangingPunct="0">
              <a:defRPr kumimoji="0" sz="1800" b="0" i="0" u="none" strike="noStrike" cap="none" spc="0" normalizeH="0" baseline="0">
                <a:solidFill>
                  <a:srgbClr val="000000"/>
                </a:solidFill>
              </a:defRPr>
            </a:defPPr>
            <a:lvl1pPr marL="0" marR="0" indent="0" algn="ctr" defTabSz="457200" rtl="0" fontAlgn="auto" latinLnBrk="0" hangingPunct="0">
              <a:lnSpc>
                <a:spcPct val="80000"/>
              </a:lnSpc>
              <a:spcBef>
                <a:spcPts val="900"/>
              </a:spcBef>
              <a:defRPr kumimoji="0" sz="3600" b="0" i="0" u="none" strike="noStrike" cap="none" spc="0" normalizeH="0" baseline="0">
                <a:solidFill>
                  <a:srgbClr val="374B7B"/>
                </a:solidFill>
                <a:latin typeface="Sukhumvit Set Semi Bold"/>
                <a:ea typeface="Sukhumvit Set Semi Bold"/>
                <a:cs typeface="Sukhumvit Set Semi Bold"/>
                <a:sym typeface="Sukhumvit Set Semi Bold"/>
              </a:defRPr>
            </a:lvl1pPr>
            <a:lvl2pPr marL="0" marR="0" indent="2286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2pPr>
            <a:lvl3pPr marL="0" marR="0" indent="4572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3pPr>
            <a:lvl4pPr marL="0" marR="0" indent="6858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4pPr>
            <a:lvl5pPr marL="0" marR="0" indent="9144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5pPr>
            <a:lvl6pPr marL="0" marR="0" indent="11430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6pPr>
            <a:lvl7pPr marL="0" marR="0" indent="13716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7pPr>
            <a:lvl8pPr marL="0" marR="0" indent="16002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8pPr>
            <a:lvl9pPr marL="0" marR="0" indent="18288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9pPr>
          </a:lstStyle>
          <a:p>
            <a:r>
              <a:t>VS</a:t>
            </a:r>
          </a:p>
        </p:txBody>
      </p:sp>
      <p:grpSp>
        <p:nvGrpSpPr>
          <p:cNvPr id="34" name="Group 33"/>
          <p:cNvGrpSpPr/>
          <p:nvPr/>
        </p:nvGrpSpPr>
        <p:grpSpPr>
          <a:xfrm>
            <a:off x="9538950" y="5153228"/>
            <a:ext cx="932688" cy="822960"/>
            <a:chOff x="317500" y="317500"/>
            <a:chExt cx="932688" cy="822960"/>
          </a:xfrm>
        </p:grpSpPr>
        <p:pic>
          <p:nvPicPr>
            <p:cNvPr id="32" name="PFE element 207"/>
            <p:cNvPicPr>
              <a:picLocks/>
            </p:cNvPicPr>
            <p:nvPr/>
          </p:nvPicPr>
          <p:blipFill>
            <a:blip r:embed="rId1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7500" y="317500"/>
              <a:ext cx="932688" cy="822960"/>
            </a:xfrm>
            <a:prstGeom prst="rect">
              <a:avLst/>
            </a:prstGeom>
          </p:spPr>
        </p:pic>
        <p:sp>
          <p:nvSpPr>
            <p:cNvPr id="33" name="Shape_63"/>
            <p:cNvSpPr/>
            <p:nvPr/>
          </p:nvSpPr>
          <p:spPr>
            <a:xfrm>
              <a:off x="317500" y="317500"/>
              <a:ext cx="932688" cy="822960"/>
            </a:xfrm>
            <a:prstGeom prst="rect">
              <a:avLst/>
            </a:prstGeom>
            <a:blipFill dpi="0" rotWithShape="1">
              <a:blip r:embed="rId3">
                <a:alphaModFix amt="0"/>
              </a:blip>
              <a:srcRect/>
              <a:tile tx="0" ty="0" sx="100000" sy="100000" flip="none" algn="tl"/>
            </a:blipFill>
            <a:ln w="127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</p:grpSp>
      <p:pic>
        <p:nvPicPr>
          <p:cNvPr id="348" name="index2.png" descr="index2.png"/>
          <p:cNvPicPr>
            <a:picLocks noChangeAspect="1"/>
          </p:cNvPicPr>
          <p:nvPr/>
        </p:nvPicPr>
        <p:blipFill>
          <a:blip r:embed="rId19">
            <a:extLst/>
          </a:blip>
          <a:stretch>
            <a:fillRect/>
          </a:stretch>
        </p:blipFill>
        <p:spPr>
          <a:xfrm>
            <a:off x="23047433" y="12560123"/>
            <a:ext cx="1265280" cy="1064181"/>
          </a:xfrm>
          <a:prstGeom prst="rect">
            <a:avLst/>
          </a:prstGeom>
          <a:ln w="12700">
            <a:miter lim="400000"/>
          </a:ln>
        </p:spPr>
      </p:pic>
      <p:sp>
        <p:nvSpPr>
          <p:cNvPr id="349" name="pfehide209" hidden="1"/>
          <p:cNvSpPr/>
          <p:nvPr/>
        </p:nvSpPr>
        <p:spPr>
          <a:xfrm>
            <a:off x="179999" y="7970109"/>
            <a:ext cx="9777347" cy="1400965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defPPr marL="0" marR="0" indent="0" algn="l" defTabSz="914400" rtl="0" fontAlgn="auto" latinLnBrk="1" hangingPunct="0">
              <a:defRPr kumimoji="0" sz="1800" b="0" i="0" u="none" strike="noStrike" cap="none" spc="0" normalizeH="0" baseline="0">
                <a:solidFill>
                  <a:srgbClr val="000000"/>
                </a:solidFill>
              </a:defRPr>
            </a:defPPr>
            <a:lvl1pPr marL="0" marR="0" indent="0" algn="l" defTabSz="457200" rtl="0" fontAlgn="auto" latinLnBrk="0" hangingPunct="0">
              <a:lnSpc>
                <a:spcPct val="80000"/>
              </a:lnSpc>
              <a:spcBef>
                <a:spcPts val="900"/>
              </a:spcBef>
              <a:defRPr kumimoji="0" sz="3600" b="0" i="0" u="none" strike="noStrike" cap="none" spc="0" normalizeH="0" baseline="0">
                <a:solidFill>
                  <a:srgbClr val="424242"/>
                </a:solidFill>
                <a:latin typeface="Sukhumvit Set Text"/>
                <a:ea typeface="Sukhumvit Set Text"/>
                <a:cs typeface="Sukhumvit Set Text"/>
                <a:sym typeface="Sukhumvit Set Text"/>
              </a:defRPr>
            </a:lvl1pPr>
            <a:lvl2pPr marL="0" marR="0" indent="2286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2pPr>
            <a:lvl3pPr marL="0" marR="0" indent="4572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3pPr>
            <a:lvl4pPr marL="0" marR="0" indent="6858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4pPr>
            <a:lvl5pPr marL="0" marR="0" indent="9144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5pPr>
            <a:lvl6pPr marL="0" marR="0" indent="11430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6pPr>
            <a:lvl7pPr marL="0" marR="0" indent="13716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7pPr>
            <a:lvl8pPr marL="0" marR="0" indent="16002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8pPr>
            <a:lvl9pPr marL="0" marR="0" indent="18288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9pPr>
          </a:lstStyle>
          <a:p>
            <a:r>
              <a:t>ให้บริการเป็นมาตรฐานเดียวกันอย่างตายตัวตามสิทธิพื้นฐานของบุคคลที่รัฐกำหนด (Standardization)</a:t>
            </a:r>
          </a:p>
        </p:txBody>
      </p:sp>
      <p:grpSp>
        <p:nvGrpSpPr>
          <p:cNvPr id="37" name="Group 36"/>
          <p:cNvGrpSpPr/>
          <p:nvPr/>
        </p:nvGrpSpPr>
        <p:grpSpPr>
          <a:xfrm>
            <a:off x="179680" y="7972599"/>
            <a:ext cx="9777984" cy="1395984"/>
            <a:chOff x="317500" y="317500"/>
            <a:chExt cx="9777984" cy="1395984"/>
          </a:xfrm>
        </p:grpSpPr>
        <p:pic>
          <p:nvPicPr>
            <p:cNvPr id="35" name="PFE element 209"/>
            <p:cNvPicPr>
              <a:picLocks/>
            </p:cNvPicPr>
            <p:nvPr/>
          </p:nvPicPr>
          <p:blipFill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7500" y="317500"/>
              <a:ext cx="9777984" cy="1395984"/>
            </a:xfrm>
            <a:prstGeom prst="rect">
              <a:avLst/>
            </a:prstGeom>
          </p:spPr>
        </p:pic>
        <p:sp>
          <p:nvSpPr>
            <p:cNvPr id="36" name="Shape_64"/>
            <p:cNvSpPr/>
            <p:nvPr/>
          </p:nvSpPr>
          <p:spPr>
            <a:xfrm>
              <a:off x="317500" y="317500"/>
              <a:ext cx="9777984" cy="1395984"/>
            </a:xfrm>
            <a:prstGeom prst="rect">
              <a:avLst/>
            </a:prstGeom>
            <a:blipFill dpi="0" rotWithShape="1">
              <a:blip r:embed="rId3">
                <a:alphaModFix amt="0"/>
              </a:blip>
              <a:srcRect/>
              <a:tile tx="0" ty="0" sx="100000" sy="100000" flip="none" algn="tl"/>
            </a:blipFill>
            <a:ln w="127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</p:grpSp>
      <p:sp>
        <p:nvSpPr>
          <p:cNvPr id="350" name="pfehide210" hidden="1"/>
          <p:cNvSpPr/>
          <p:nvPr/>
        </p:nvSpPr>
        <p:spPr>
          <a:xfrm>
            <a:off x="10529999" y="7680092"/>
            <a:ext cx="9777346" cy="1980999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defPPr marL="0" marR="0" indent="0" algn="l" defTabSz="914400" rtl="0" fontAlgn="auto" latinLnBrk="1" hangingPunct="0">
              <a:defRPr kumimoji="0" sz="1800" b="0" i="0" u="none" strike="noStrike" cap="none" spc="0" normalizeH="0" baseline="0">
                <a:solidFill>
                  <a:srgbClr val="000000"/>
                </a:solidFill>
              </a:defRPr>
            </a:defPPr>
            <a:lvl1pPr marL="0" marR="0" indent="0" algn="l" defTabSz="457200" rtl="0" fontAlgn="auto" latinLnBrk="0" hangingPunct="0">
              <a:lnSpc>
                <a:spcPct val="80000"/>
              </a:lnSpc>
              <a:spcBef>
                <a:spcPts val="900"/>
              </a:spcBef>
              <a:defRPr kumimoji="0" sz="3600" b="0" i="0" u="none" strike="noStrike" cap="none" spc="0" normalizeH="0" baseline="0">
                <a:solidFill>
                  <a:srgbClr val="374B7B"/>
                </a:solidFill>
                <a:latin typeface="Sukhumvit Set Semi Bold"/>
                <a:ea typeface="Sukhumvit Set Semi Bold"/>
                <a:cs typeface="Sukhumvit Set Semi Bold"/>
                <a:sym typeface="Sukhumvit Set Semi Bold"/>
              </a:defRPr>
            </a:lvl1pPr>
            <a:lvl2pPr marL="0" marR="0" indent="2286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2pPr>
            <a:lvl3pPr marL="0" marR="0" indent="4572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3pPr>
            <a:lvl4pPr marL="0" marR="0" indent="6858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4pPr>
            <a:lvl5pPr marL="0" marR="0" indent="9144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5pPr>
            <a:lvl6pPr marL="0" marR="0" indent="11430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6pPr>
            <a:lvl7pPr marL="0" marR="0" indent="13716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7pPr>
            <a:lvl8pPr marL="0" marR="0" indent="16002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8pPr>
            <a:lvl9pPr marL="0" marR="0" indent="18288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9pPr>
          </a:lstStyle>
          <a:p>
            <a:r>
              <a:t>ให้บริการตามความต้องการเฉพาะบุคคลซึ่งสามารถออกแบบ/เลือกรูปแบบ/วิธีการในการขอรับบริการได้ (Customization, Personalization)</a:t>
            </a:r>
          </a:p>
        </p:txBody>
      </p:sp>
      <p:grpSp>
        <p:nvGrpSpPr>
          <p:cNvPr id="40" name="Group 39"/>
          <p:cNvGrpSpPr/>
          <p:nvPr/>
        </p:nvGrpSpPr>
        <p:grpSpPr>
          <a:xfrm>
            <a:off x="10529680" y="7679991"/>
            <a:ext cx="9777984" cy="1981200"/>
            <a:chOff x="317500" y="317500"/>
            <a:chExt cx="9777984" cy="1981200"/>
          </a:xfrm>
        </p:grpSpPr>
        <p:pic>
          <p:nvPicPr>
            <p:cNvPr id="38" name="PFE element 210"/>
            <p:cNvPicPr>
              <a:picLocks/>
            </p:cNvPicPr>
            <p:nvPr/>
          </p:nvPicPr>
          <p:blipFill>
            <a:blip r:embed="rId2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7500" y="317500"/>
              <a:ext cx="9777984" cy="1981200"/>
            </a:xfrm>
            <a:prstGeom prst="rect">
              <a:avLst/>
            </a:prstGeom>
          </p:spPr>
        </p:pic>
        <p:sp>
          <p:nvSpPr>
            <p:cNvPr id="39" name="Shape_65"/>
            <p:cNvSpPr/>
            <p:nvPr/>
          </p:nvSpPr>
          <p:spPr>
            <a:xfrm>
              <a:off x="317500" y="317500"/>
              <a:ext cx="9777984" cy="1981200"/>
            </a:xfrm>
            <a:prstGeom prst="rect">
              <a:avLst/>
            </a:prstGeom>
            <a:blipFill dpi="0" rotWithShape="1">
              <a:blip r:embed="rId3">
                <a:alphaModFix amt="0"/>
              </a:blip>
              <a:srcRect/>
              <a:tile tx="0" ty="0" sx="100000" sy="100000" flip="none" algn="tl"/>
            </a:blipFill>
            <a:ln w="127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</p:grpSp>
      <p:sp>
        <p:nvSpPr>
          <p:cNvPr id="351" name="pfehide211" hidden="1"/>
          <p:cNvSpPr/>
          <p:nvPr/>
        </p:nvSpPr>
        <p:spPr>
          <a:xfrm>
            <a:off x="9539999" y="8239276"/>
            <a:ext cx="930589" cy="820932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defPPr marL="0" marR="0" indent="0" algn="l" defTabSz="914400" rtl="0" fontAlgn="auto" latinLnBrk="1" hangingPunct="0">
              <a:defRPr kumimoji="0" sz="1800" b="0" i="0" u="none" strike="noStrike" cap="none" spc="0" normalizeH="0" baseline="0">
                <a:solidFill>
                  <a:srgbClr val="000000"/>
                </a:solidFill>
              </a:defRPr>
            </a:defPPr>
            <a:lvl1pPr marL="0" marR="0" indent="0" algn="ctr" defTabSz="457200" rtl="0" fontAlgn="auto" latinLnBrk="0" hangingPunct="0">
              <a:lnSpc>
                <a:spcPct val="80000"/>
              </a:lnSpc>
              <a:spcBef>
                <a:spcPts val="900"/>
              </a:spcBef>
              <a:defRPr kumimoji="0" sz="3600" b="0" i="0" u="none" strike="noStrike" cap="none" spc="0" normalizeH="0" baseline="0">
                <a:solidFill>
                  <a:srgbClr val="374B7B"/>
                </a:solidFill>
                <a:latin typeface="Sukhumvit Set Semi Bold"/>
                <a:ea typeface="Sukhumvit Set Semi Bold"/>
                <a:cs typeface="Sukhumvit Set Semi Bold"/>
                <a:sym typeface="Sukhumvit Set Semi Bold"/>
              </a:defRPr>
            </a:lvl1pPr>
            <a:lvl2pPr marL="0" marR="0" indent="2286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2pPr>
            <a:lvl3pPr marL="0" marR="0" indent="4572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3pPr>
            <a:lvl4pPr marL="0" marR="0" indent="6858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4pPr>
            <a:lvl5pPr marL="0" marR="0" indent="9144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5pPr>
            <a:lvl6pPr marL="0" marR="0" indent="11430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6pPr>
            <a:lvl7pPr marL="0" marR="0" indent="13716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7pPr>
            <a:lvl8pPr marL="0" marR="0" indent="16002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8pPr>
            <a:lvl9pPr marL="0" marR="0" indent="18288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9pPr>
          </a:lstStyle>
          <a:p>
            <a:r>
              <a:t>VS</a:t>
            </a:r>
          </a:p>
        </p:txBody>
      </p:sp>
      <p:grpSp>
        <p:nvGrpSpPr>
          <p:cNvPr id="43" name="Group 42"/>
          <p:cNvGrpSpPr/>
          <p:nvPr/>
        </p:nvGrpSpPr>
        <p:grpSpPr>
          <a:xfrm>
            <a:off x="9538950" y="8238262"/>
            <a:ext cx="932688" cy="822960"/>
            <a:chOff x="317500" y="317500"/>
            <a:chExt cx="932688" cy="822960"/>
          </a:xfrm>
        </p:grpSpPr>
        <p:pic>
          <p:nvPicPr>
            <p:cNvPr id="41" name="PFE element 211"/>
            <p:cNvPicPr>
              <a:picLocks/>
            </p:cNvPicPr>
            <p:nvPr/>
          </p:nvPicPr>
          <p:blipFill>
            <a:blip r:embed="rId1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7500" y="317500"/>
              <a:ext cx="932688" cy="822960"/>
            </a:xfrm>
            <a:prstGeom prst="rect">
              <a:avLst/>
            </a:prstGeom>
          </p:spPr>
        </p:pic>
        <p:sp>
          <p:nvSpPr>
            <p:cNvPr id="42" name="Shape_66"/>
            <p:cNvSpPr/>
            <p:nvPr/>
          </p:nvSpPr>
          <p:spPr>
            <a:xfrm>
              <a:off x="317500" y="317500"/>
              <a:ext cx="932688" cy="822960"/>
            </a:xfrm>
            <a:prstGeom prst="rect">
              <a:avLst/>
            </a:prstGeom>
            <a:blipFill dpi="0" rotWithShape="1">
              <a:blip r:embed="rId3">
                <a:alphaModFix amt="0"/>
              </a:blip>
              <a:srcRect/>
              <a:tile tx="0" ty="0" sx="100000" sy="100000" flip="none" algn="tl"/>
            </a:blipFill>
            <a:ln w="127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</p:grpSp>
      <p:sp>
        <p:nvSpPr>
          <p:cNvPr id="352" name="pfehide212" hidden="1"/>
          <p:cNvSpPr/>
          <p:nvPr/>
        </p:nvSpPr>
        <p:spPr>
          <a:xfrm>
            <a:off x="10529999" y="9545643"/>
            <a:ext cx="9777346" cy="1400965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defPPr marL="0" marR="0" indent="0" algn="l" defTabSz="914400" rtl="0" fontAlgn="auto" latinLnBrk="1" hangingPunct="0">
              <a:defRPr kumimoji="0" sz="1800" b="0" i="0" u="none" strike="noStrike" cap="none" spc="0" normalizeH="0" baseline="0">
                <a:solidFill>
                  <a:srgbClr val="000000"/>
                </a:solidFill>
              </a:defRPr>
            </a:defPPr>
            <a:lvl1pPr marL="0" marR="0" indent="0" algn="l" defTabSz="457200" rtl="0" fontAlgn="auto" latinLnBrk="0" hangingPunct="0">
              <a:lnSpc>
                <a:spcPct val="80000"/>
              </a:lnSpc>
              <a:spcBef>
                <a:spcPts val="900"/>
              </a:spcBef>
              <a:defRPr kumimoji="0" sz="3600" b="0" i="0" u="none" strike="noStrike" cap="none" spc="0" normalizeH="0" baseline="0">
                <a:solidFill>
                  <a:srgbClr val="374B7B"/>
                </a:solidFill>
                <a:latin typeface="Sukhumvit Set Semi Bold"/>
                <a:ea typeface="Sukhumvit Set Semi Bold"/>
                <a:cs typeface="Sukhumvit Set Semi Bold"/>
                <a:sym typeface="Sukhumvit Set Semi Bold"/>
              </a:defRPr>
            </a:lvl1pPr>
            <a:lvl2pPr marL="0" marR="0" indent="2286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2pPr>
            <a:lvl3pPr marL="0" marR="0" indent="4572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3pPr>
            <a:lvl4pPr marL="0" marR="0" indent="6858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4pPr>
            <a:lvl5pPr marL="0" marR="0" indent="9144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5pPr>
            <a:lvl6pPr marL="0" marR="0" indent="11430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6pPr>
            <a:lvl7pPr marL="0" marR="0" indent="13716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7pPr>
            <a:lvl8pPr marL="0" marR="0" indent="16002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8pPr>
            <a:lvl9pPr marL="0" marR="0" indent="18288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9pPr>
          </a:lstStyle>
          <a:p>
            <a:r>
              <a:t>ระบบการทำงานที่ปรับเป็นดิจิทัลเต็มรูปแบบ (Digitization)</a:t>
            </a:r>
          </a:p>
        </p:txBody>
      </p:sp>
      <p:grpSp>
        <p:nvGrpSpPr>
          <p:cNvPr id="46" name="Group 45"/>
          <p:cNvGrpSpPr/>
          <p:nvPr/>
        </p:nvGrpSpPr>
        <p:grpSpPr>
          <a:xfrm>
            <a:off x="10529680" y="9548133"/>
            <a:ext cx="9777984" cy="1395984"/>
            <a:chOff x="317500" y="317500"/>
            <a:chExt cx="9777984" cy="1395984"/>
          </a:xfrm>
        </p:grpSpPr>
        <p:pic>
          <p:nvPicPr>
            <p:cNvPr id="44" name="PFE element 212"/>
            <p:cNvPicPr>
              <a:picLocks/>
            </p:cNvPicPr>
            <p:nvPr/>
          </p:nvPicPr>
          <p:blipFill>
            <a:blip r:embed="rId2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7500" y="317500"/>
              <a:ext cx="9777984" cy="1395984"/>
            </a:xfrm>
            <a:prstGeom prst="rect">
              <a:avLst/>
            </a:prstGeom>
          </p:spPr>
        </p:pic>
        <p:sp>
          <p:nvSpPr>
            <p:cNvPr id="45" name="Shape_67"/>
            <p:cNvSpPr/>
            <p:nvPr/>
          </p:nvSpPr>
          <p:spPr>
            <a:xfrm>
              <a:off x="317500" y="317500"/>
              <a:ext cx="9777984" cy="1395984"/>
            </a:xfrm>
            <a:prstGeom prst="rect">
              <a:avLst/>
            </a:prstGeom>
            <a:blipFill dpi="0" rotWithShape="1">
              <a:blip r:embed="rId3">
                <a:alphaModFix amt="0"/>
              </a:blip>
              <a:srcRect/>
              <a:tile tx="0" ty="0" sx="100000" sy="100000" flip="none" algn="tl"/>
            </a:blipFill>
            <a:ln w="127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</p:grpSp>
      <p:sp>
        <p:nvSpPr>
          <p:cNvPr id="353" name="pfehide213" hidden="1"/>
          <p:cNvSpPr/>
          <p:nvPr/>
        </p:nvSpPr>
        <p:spPr>
          <a:xfrm>
            <a:off x="179999" y="9835660"/>
            <a:ext cx="9777347" cy="820932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>
            <a:defPPr marL="0" marR="0" indent="0" algn="l" defTabSz="914400" rtl="0" fontAlgn="auto" latinLnBrk="1" hangingPunct="0">
              <a:defRPr kumimoji="0" sz="1800" b="0" i="0" u="none" strike="noStrike" cap="none" spc="0" normalizeH="0" baseline="0">
                <a:solidFill>
                  <a:srgbClr val="000000"/>
                </a:solidFill>
              </a:defRPr>
            </a:defPPr>
            <a:lvl1pPr marL="0" marR="0" indent="0" algn="l" defTabSz="457200" rtl="0" fontAlgn="auto" latinLnBrk="0" hangingPunct="0">
              <a:lnSpc>
                <a:spcPct val="80000"/>
              </a:lnSpc>
              <a:spcBef>
                <a:spcPts val="900"/>
              </a:spcBef>
              <a:defRPr kumimoji="0" sz="3600" b="0" i="0" u="none" strike="noStrike" cap="none" spc="0" normalizeH="0" baseline="0">
                <a:solidFill>
                  <a:srgbClr val="424242"/>
                </a:solidFill>
                <a:latin typeface="Sukhumvit Set Text"/>
                <a:ea typeface="Sukhumvit Set Text"/>
                <a:cs typeface="Sukhumvit Set Text"/>
                <a:sym typeface="Sukhumvit Set Text"/>
              </a:defRPr>
            </a:lvl1pPr>
            <a:lvl2pPr marL="0" marR="0" indent="2286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2pPr>
            <a:lvl3pPr marL="0" marR="0" indent="4572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3pPr>
            <a:lvl4pPr marL="0" marR="0" indent="6858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4pPr>
            <a:lvl5pPr marL="0" marR="0" indent="9144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5pPr>
            <a:lvl6pPr marL="0" marR="0" indent="11430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6pPr>
            <a:lvl7pPr marL="0" marR="0" indent="13716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7pPr>
            <a:lvl8pPr marL="0" marR="0" indent="16002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8pPr>
            <a:lvl9pPr marL="0" marR="0" indent="18288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9pPr>
          </a:lstStyle>
          <a:p>
            <a:r>
              <a:t>ระบบทำงานในแบบอนาล็อก (Analog)</a:t>
            </a:r>
          </a:p>
        </p:txBody>
      </p:sp>
      <p:grpSp>
        <p:nvGrpSpPr>
          <p:cNvPr id="49" name="Group 48"/>
          <p:cNvGrpSpPr/>
          <p:nvPr/>
        </p:nvGrpSpPr>
        <p:grpSpPr>
          <a:xfrm>
            <a:off x="179680" y="9798070"/>
            <a:ext cx="9777984" cy="896112"/>
            <a:chOff x="317500" y="317500"/>
            <a:chExt cx="9777984" cy="896112"/>
          </a:xfrm>
        </p:grpSpPr>
        <p:pic>
          <p:nvPicPr>
            <p:cNvPr id="47" name="PFE element 213"/>
            <p:cNvPicPr>
              <a:picLocks/>
            </p:cNvPicPr>
            <p:nvPr/>
          </p:nvPicPr>
          <p:blipFill>
            <a:blip r:embed="rId2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7500" y="317500"/>
              <a:ext cx="9777984" cy="896112"/>
            </a:xfrm>
            <a:prstGeom prst="rect">
              <a:avLst/>
            </a:prstGeom>
          </p:spPr>
        </p:pic>
        <p:sp>
          <p:nvSpPr>
            <p:cNvPr id="48" name="Shape_68"/>
            <p:cNvSpPr/>
            <p:nvPr/>
          </p:nvSpPr>
          <p:spPr>
            <a:xfrm>
              <a:off x="317500" y="317500"/>
              <a:ext cx="9777984" cy="896112"/>
            </a:xfrm>
            <a:prstGeom prst="rect">
              <a:avLst/>
            </a:prstGeom>
            <a:blipFill dpi="0" rotWithShape="1">
              <a:blip r:embed="rId3">
                <a:alphaModFix amt="0"/>
              </a:blip>
              <a:srcRect/>
              <a:tile tx="0" ty="0" sx="100000" sy="100000" flip="none" algn="tl"/>
            </a:blipFill>
            <a:ln w="127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</p:grpSp>
      <p:sp>
        <p:nvSpPr>
          <p:cNvPr id="354" name="pfehide214" hidden="1"/>
          <p:cNvSpPr/>
          <p:nvPr/>
        </p:nvSpPr>
        <p:spPr>
          <a:xfrm>
            <a:off x="9539999" y="9835660"/>
            <a:ext cx="930589" cy="820931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defPPr marL="0" marR="0" indent="0" algn="l" defTabSz="914400" rtl="0" fontAlgn="auto" latinLnBrk="1" hangingPunct="0">
              <a:defRPr kumimoji="0" sz="1800" b="0" i="0" u="none" strike="noStrike" cap="none" spc="0" normalizeH="0" baseline="0">
                <a:solidFill>
                  <a:srgbClr val="000000"/>
                </a:solidFill>
              </a:defRPr>
            </a:defPPr>
            <a:lvl1pPr marL="0" marR="0" indent="0" algn="ctr" defTabSz="457200" rtl="0" fontAlgn="auto" latinLnBrk="0" hangingPunct="0">
              <a:lnSpc>
                <a:spcPct val="80000"/>
              </a:lnSpc>
              <a:spcBef>
                <a:spcPts val="900"/>
              </a:spcBef>
              <a:defRPr kumimoji="0" sz="3600" b="0" i="0" u="none" strike="noStrike" cap="none" spc="0" normalizeH="0" baseline="0">
                <a:solidFill>
                  <a:srgbClr val="374B7B"/>
                </a:solidFill>
                <a:latin typeface="Sukhumvit Set Semi Bold"/>
                <a:ea typeface="Sukhumvit Set Semi Bold"/>
                <a:cs typeface="Sukhumvit Set Semi Bold"/>
                <a:sym typeface="Sukhumvit Set Semi Bold"/>
              </a:defRPr>
            </a:lvl1pPr>
            <a:lvl2pPr marL="0" marR="0" indent="2286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2pPr>
            <a:lvl3pPr marL="0" marR="0" indent="4572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3pPr>
            <a:lvl4pPr marL="0" marR="0" indent="6858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4pPr>
            <a:lvl5pPr marL="0" marR="0" indent="9144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5pPr>
            <a:lvl6pPr marL="0" marR="0" indent="11430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6pPr>
            <a:lvl7pPr marL="0" marR="0" indent="13716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7pPr>
            <a:lvl8pPr marL="0" marR="0" indent="16002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8pPr>
            <a:lvl9pPr marL="0" marR="0" indent="18288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9pPr>
          </a:lstStyle>
          <a:p>
            <a:r>
              <a:t>VS</a:t>
            </a:r>
          </a:p>
        </p:txBody>
      </p:sp>
      <p:grpSp>
        <p:nvGrpSpPr>
          <p:cNvPr id="52" name="Group 51"/>
          <p:cNvGrpSpPr/>
          <p:nvPr/>
        </p:nvGrpSpPr>
        <p:grpSpPr>
          <a:xfrm>
            <a:off x="9538950" y="9828550"/>
            <a:ext cx="932688" cy="835152"/>
            <a:chOff x="317500" y="317500"/>
            <a:chExt cx="932688" cy="835152"/>
          </a:xfrm>
        </p:grpSpPr>
        <p:pic>
          <p:nvPicPr>
            <p:cNvPr id="50" name="PFE element 214"/>
            <p:cNvPicPr>
              <a:picLocks/>
            </p:cNvPicPr>
            <p:nvPr/>
          </p:nvPicPr>
          <p:blipFill>
            <a:blip r:embed="rId2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7500" y="317500"/>
              <a:ext cx="932688" cy="835152"/>
            </a:xfrm>
            <a:prstGeom prst="rect">
              <a:avLst/>
            </a:prstGeom>
          </p:spPr>
        </p:pic>
        <p:sp>
          <p:nvSpPr>
            <p:cNvPr id="51" name="Shape_69"/>
            <p:cNvSpPr/>
            <p:nvPr/>
          </p:nvSpPr>
          <p:spPr>
            <a:xfrm>
              <a:off x="317500" y="317500"/>
              <a:ext cx="932688" cy="835152"/>
            </a:xfrm>
            <a:prstGeom prst="rect">
              <a:avLst/>
            </a:prstGeom>
            <a:blipFill dpi="0" rotWithShape="1">
              <a:blip r:embed="rId3">
                <a:alphaModFix amt="0"/>
              </a:blip>
              <a:srcRect/>
              <a:tile tx="0" ty="0" sx="100000" sy="100000" flip="none" algn="tl"/>
            </a:blipFill>
            <a:ln w="127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</p:grpSp>
      <p:sp>
        <p:nvSpPr>
          <p:cNvPr id="355" name="pfehide215" hidden="1"/>
          <p:cNvSpPr/>
          <p:nvPr/>
        </p:nvSpPr>
        <p:spPr>
          <a:xfrm>
            <a:off x="179999" y="11176029"/>
            <a:ext cx="9777347" cy="1400965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>
            <a:defPPr marL="0" marR="0" indent="0" algn="l" defTabSz="914400" rtl="0" fontAlgn="auto" latinLnBrk="1" hangingPunct="0">
              <a:defRPr kumimoji="0" sz="1800" b="0" i="0" u="none" strike="noStrike" cap="none" spc="0" normalizeH="0" baseline="0">
                <a:solidFill>
                  <a:srgbClr val="000000"/>
                </a:solidFill>
              </a:defRPr>
            </a:defPPr>
            <a:lvl1pPr marL="0" marR="0" indent="0" algn="l" defTabSz="457200" rtl="0" fontAlgn="auto" latinLnBrk="0" hangingPunct="0">
              <a:lnSpc>
                <a:spcPct val="80000"/>
              </a:lnSpc>
              <a:spcBef>
                <a:spcPts val="900"/>
              </a:spcBef>
              <a:defRPr kumimoji="0" sz="3600" b="0" i="0" u="none" strike="noStrike" cap="none" spc="0" normalizeH="0" baseline="0">
                <a:solidFill>
                  <a:srgbClr val="424242"/>
                </a:solidFill>
                <a:latin typeface="Sukhumvit Set Text"/>
                <a:ea typeface="Sukhumvit Set Text"/>
                <a:cs typeface="Sukhumvit Set Text"/>
                <a:sym typeface="Sukhumvit Set Text"/>
              </a:defRPr>
            </a:lvl1pPr>
            <a:lvl2pPr marL="0" marR="0" indent="2286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2pPr>
            <a:lvl3pPr marL="0" marR="0" indent="4572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3pPr>
            <a:lvl4pPr marL="0" marR="0" indent="6858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4pPr>
            <a:lvl5pPr marL="0" marR="0" indent="9144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5pPr>
            <a:lvl6pPr marL="0" marR="0" indent="11430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6pPr>
            <a:lvl7pPr marL="0" marR="0" indent="13716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7pPr>
            <a:lvl8pPr marL="0" marR="0" indent="16002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8pPr>
            <a:lvl9pPr marL="0" marR="0" indent="18288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9pPr>
          </a:lstStyle>
          <a:p>
            <a:r>
              <a:t>การดำเนินงานเชิงรับ ตามสถานการณ์ที่เกิดขึ้น (Passive)</a:t>
            </a:r>
          </a:p>
        </p:txBody>
      </p:sp>
      <p:grpSp>
        <p:nvGrpSpPr>
          <p:cNvPr id="55" name="Group 54"/>
          <p:cNvGrpSpPr/>
          <p:nvPr/>
        </p:nvGrpSpPr>
        <p:grpSpPr>
          <a:xfrm>
            <a:off x="179680" y="11129751"/>
            <a:ext cx="9777984" cy="1493520"/>
            <a:chOff x="317500" y="317500"/>
            <a:chExt cx="9777984" cy="1493520"/>
          </a:xfrm>
        </p:grpSpPr>
        <p:pic>
          <p:nvPicPr>
            <p:cNvPr id="53" name="PFE element 215"/>
            <p:cNvPicPr>
              <a:picLocks/>
            </p:cNvPicPr>
            <p:nvPr/>
          </p:nvPicPr>
          <p:blipFill>
            <a:blip r:embed="rId2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7500" y="317500"/>
              <a:ext cx="9777984" cy="1493520"/>
            </a:xfrm>
            <a:prstGeom prst="rect">
              <a:avLst/>
            </a:prstGeom>
          </p:spPr>
        </p:pic>
        <p:sp>
          <p:nvSpPr>
            <p:cNvPr id="54" name="Shape_70"/>
            <p:cNvSpPr/>
            <p:nvPr/>
          </p:nvSpPr>
          <p:spPr>
            <a:xfrm>
              <a:off x="317500" y="317500"/>
              <a:ext cx="9777984" cy="1493520"/>
            </a:xfrm>
            <a:prstGeom prst="rect">
              <a:avLst/>
            </a:prstGeom>
            <a:blipFill dpi="0" rotWithShape="1">
              <a:blip r:embed="rId3">
                <a:alphaModFix amt="0"/>
              </a:blip>
              <a:srcRect/>
              <a:tile tx="0" ty="0" sx="100000" sy="100000" flip="none" algn="tl"/>
            </a:blipFill>
            <a:ln w="127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</p:grpSp>
      <p:sp>
        <p:nvSpPr>
          <p:cNvPr id="356" name="pfehide216" hidden="1"/>
          <p:cNvSpPr/>
          <p:nvPr/>
        </p:nvSpPr>
        <p:spPr>
          <a:xfrm>
            <a:off x="10529999" y="10886012"/>
            <a:ext cx="9777346" cy="1980999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defPPr marL="0" marR="0" indent="0" algn="l" defTabSz="914400" rtl="0" fontAlgn="auto" latinLnBrk="1" hangingPunct="0">
              <a:defRPr kumimoji="0" sz="1800" b="0" i="0" u="none" strike="noStrike" cap="none" spc="0" normalizeH="0" baseline="0">
                <a:solidFill>
                  <a:srgbClr val="000000"/>
                </a:solidFill>
              </a:defRPr>
            </a:defPPr>
            <a:lvl1pPr marL="0" marR="0" indent="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1pPr>
            <a:lvl2pPr marL="0" marR="0" indent="2286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2pPr>
            <a:lvl3pPr marL="0" marR="0" indent="4572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3pPr>
            <a:lvl4pPr marL="0" marR="0" indent="6858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4pPr>
            <a:lvl5pPr marL="0" marR="0" indent="9144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5pPr>
            <a:lvl6pPr marL="0" marR="0" indent="11430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6pPr>
            <a:lvl7pPr marL="0" marR="0" indent="13716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7pPr>
            <a:lvl8pPr marL="0" marR="0" indent="16002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8pPr>
            <a:lvl9pPr marL="0" marR="0" indent="18288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9pPr>
          </a:lstStyle>
          <a:p>
            <a:pPr algn="l" defTabSz="457200">
              <a:lnSpc>
                <a:spcPct val="80000"/>
              </a:lnSpc>
              <a:spcBef>
                <a:spcPts val="900"/>
              </a:spcBef>
              <a:defRPr sz="3600">
                <a:solidFill>
                  <a:srgbClr val="374B7B"/>
                </a:solidFill>
                <a:latin typeface="Sukhumvit Set Semi Bold"/>
                <a:ea typeface="Sukhumvit Set Semi Bold"/>
                <a:cs typeface="Sukhumvit Set Semi Bold"/>
                <a:sym typeface="Sukhumvit Set Semi Bold"/>
              </a:defRPr>
            </a:pPr>
            <a:r>
              <a:t>การดำเนินงานที่ตอบสนองทันที/ทันเวลา/เชิงรุก</a:t>
            </a:r>
            <a:br/>
            <a:r>
              <a:t>ทันต่อการเปลี่ยนแปลง มีการคาดการณ์ไว้ล่วงหน้า (Pro-Active)</a:t>
            </a:r>
          </a:p>
        </p:txBody>
      </p:sp>
      <p:grpSp>
        <p:nvGrpSpPr>
          <p:cNvPr id="58" name="Group 57"/>
          <p:cNvGrpSpPr/>
          <p:nvPr/>
        </p:nvGrpSpPr>
        <p:grpSpPr>
          <a:xfrm>
            <a:off x="10529680" y="10885912"/>
            <a:ext cx="9777984" cy="1981200"/>
            <a:chOff x="317500" y="317500"/>
            <a:chExt cx="9777984" cy="1981200"/>
          </a:xfrm>
        </p:grpSpPr>
        <p:pic>
          <p:nvPicPr>
            <p:cNvPr id="56" name="PFE element 216"/>
            <p:cNvPicPr>
              <a:picLocks/>
            </p:cNvPicPr>
            <p:nvPr/>
          </p:nvPicPr>
          <p:blipFill>
            <a:blip r:embed="rId2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7500" y="317500"/>
              <a:ext cx="9777984" cy="1981200"/>
            </a:xfrm>
            <a:prstGeom prst="rect">
              <a:avLst/>
            </a:prstGeom>
          </p:spPr>
        </p:pic>
        <p:sp>
          <p:nvSpPr>
            <p:cNvPr id="57" name="Shape_71"/>
            <p:cNvSpPr/>
            <p:nvPr/>
          </p:nvSpPr>
          <p:spPr>
            <a:xfrm>
              <a:off x="317500" y="317500"/>
              <a:ext cx="9777984" cy="1981200"/>
            </a:xfrm>
            <a:prstGeom prst="rect">
              <a:avLst/>
            </a:prstGeom>
            <a:blipFill dpi="0" rotWithShape="1">
              <a:blip r:embed="rId3">
                <a:alphaModFix amt="0"/>
              </a:blip>
              <a:srcRect/>
              <a:tile tx="0" ty="0" sx="100000" sy="100000" flip="none" algn="tl"/>
            </a:blipFill>
            <a:ln w="127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</p:grpSp>
      <p:sp>
        <p:nvSpPr>
          <p:cNvPr id="357" name="pfehide217" hidden="1"/>
          <p:cNvSpPr/>
          <p:nvPr/>
        </p:nvSpPr>
        <p:spPr>
          <a:xfrm>
            <a:off x="9539999" y="11466046"/>
            <a:ext cx="930589" cy="820931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defPPr marL="0" marR="0" indent="0" algn="l" defTabSz="914400" rtl="0" fontAlgn="auto" latinLnBrk="1" hangingPunct="0">
              <a:defRPr kumimoji="0" sz="1800" b="0" i="0" u="none" strike="noStrike" cap="none" spc="0" normalizeH="0" baseline="0">
                <a:solidFill>
                  <a:srgbClr val="000000"/>
                </a:solidFill>
              </a:defRPr>
            </a:defPPr>
            <a:lvl1pPr marL="0" marR="0" indent="0" algn="ctr" defTabSz="457200" rtl="0" fontAlgn="auto" latinLnBrk="0" hangingPunct="0">
              <a:lnSpc>
                <a:spcPct val="80000"/>
              </a:lnSpc>
              <a:spcBef>
                <a:spcPts val="900"/>
              </a:spcBef>
              <a:defRPr kumimoji="0" sz="3600" b="0" i="0" u="none" strike="noStrike" cap="none" spc="0" normalizeH="0" baseline="0">
                <a:solidFill>
                  <a:srgbClr val="374B7B"/>
                </a:solidFill>
                <a:latin typeface="Sukhumvit Set Semi Bold"/>
                <a:ea typeface="Sukhumvit Set Semi Bold"/>
                <a:cs typeface="Sukhumvit Set Semi Bold"/>
                <a:sym typeface="Sukhumvit Set Semi Bold"/>
              </a:defRPr>
            </a:lvl1pPr>
            <a:lvl2pPr marL="0" marR="0" indent="2286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2pPr>
            <a:lvl3pPr marL="0" marR="0" indent="4572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3pPr>
            <a:lvl4pPr marL="0" marR="0" indent="6858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4pPr>
            <a:lvl5pPr marL="0" marR="0" indent="9144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5pPr>
            <a:lvl6pPr marL="0" marR="0" indent="11430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6pPr>
            <a:lvl7pPr marL="0" marR="0" indent="13716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7pPr>
            <a:lvl8pPr marL="0" marR="0" indent="16002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8pPr>
            <a:lvl9pPr marL="0" marR="0" indent="18288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9pPr>
          </a:lstStyle>
          <a:p>
            <a:r>
              <a:t>VS</a:t>
            </a:r>
          </a:p>
        </p:txBody>
      </p:sp>
      <p:grpSp>
        <p:nvGrpSpPr>
          <p:cNvPr id="61" name="Group 60"/>
          <p:cNvGrpSpPr/>
          <p:nvPr/>
        </p:nvGrpSpPr>
        <p:grpSpPr>
          <a:xfrm>
            <a:off x="9538950" y="11465031"/>
            <a:ext cx="932688" cy="822960"/>
            <a:chOff x="317500" y="317500"/>
            <a:chExt cx="932688" cy="822960"/>
          </a:xfrm>
        </p:grpSpPr>
        <p:pic>
          <p:nvPicPr>
            <p:cNvPr id="59" name="PFE element 217"/>
            <p:cNvPicPr>
              <a:picLocks/>
            </p:cNvPicPr>
            <p:nvPr/>
          </p:nvPicPr>
          <p:blipFill>
            <a:blip r:embed="rId1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7500" y="317500"/>
              <a:ext cx="932688" cy="822960"/>
            </a:xfrm>
            <a:prstGeom prst="rect">
              <a:avLst/>
            </a:prstGeom>
          </p:spPr>
        </p:pic>
        <p:sp>
          <p:nvSpPr>
            <p:cNvPr id="60" name="Shape_72"/>
            <p:cNvSpPr/>
            <p:nvPr/>
          </p:nvSpPr>
          <p:spPr>
            <a:xfrm>
              <a:off x="317500" y="317500"/>
              <a:ext cx="932688" cy="822960"/>
            </a:xfrm>
            <a:prstGeom prst="rect">
              <a:avLst/>
            </a:prstGeom>
            <a:blipFill dpi="0" rotWithShape="1">
              <a:blip r:embed="rId3">
                <a:alphaModFix amt="0"/>
              </a:blip>
              <a:srcRect/>
              <a:tile tx="0" ty="0" sx="100000" sy="100000" flip="none" algn="tl"/>
            </a:blipFill>
            <a:ln w="127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dissolve/>
      </p:transition>
    </mc:Choice>
    <mc:Fallback xmlns="">
      <p:transition spd="fast">
        <p:fade/>
      </p:transition>
    </mc:Fallback>
  </mc:AlternateContent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grpId="2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fill="hold" grpId="3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5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fill="hold" grpId="4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9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0" presetClass="entr" fill="hold" grpId="5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3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fill="hold" grpId="6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8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10" presetClass="entr" fill="hold" grpId="7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2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00"/>
                            </p:stCondLst>
                            <p:childTnLst>
                              <p:par>
                                <p:cTn id="35" presetID="10" presetClass="entr" fill="hold" grpId="8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6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fill="hold" grpId="9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1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000"/>
                            </p:stCondLst>
                            <p:childTnLst>
                              <p:par>
                                <p:cTn id="44" presetID="10" presetClass="entr" fill="hold" grpId="1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5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000"/>
                            </p:stCondLst>
                            <p:childTnLst>
                              <p:par>
                                <p:cTn id="48" presetID="10" presetClass="entr" fill="hold" grpId="11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9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fill="hold" grpId="12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54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000"/>
                            </p:stCondLst>
                            <p:childTnLst>
                              <p:par>
                                <p:cTn id="57" presetID="10" presetClass="entr" fill="hold" grpId="13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58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000"/>
                            </p:stCondLst>
                            <p:childTnLst>
                              <p:par>
                                <p:cTn id="61" presetID="10" presetClass="entr" fill="hold" grpId="14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2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0" presetClass="entr" fill="hold" grpId="15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7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1000"/>
                            </p:stCondLst>
                            <p:childTnLst>
                              <p:par>
                                <p:cTn id="70" presetID="10" presetClass="entr" fill="hold" grpId="16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71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000"/>
                            </p:stCondLst>
                            <p:childTnLst>
                              <p:par>
                                <p:cTn id="74" presetID="10" presetClass="entr" fill="hold" grpId="17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75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" grpId="2" animBg="1" advAuto="0"/>
      <p:bldP spid="328" grpId="8" animBg="1" advAuto="0"/>
      <p:bldP spid="331" grpId="1" animBg="1" advAuto="0"/>
      <p:bldP spid="343" grpId="3" animBg="1" advAuto="0"/>
      <p:bldP spid="344" grpId="5" animBg="1" advAuto="0"/>
      <p:bldP spid="345" grpId="6" animBg="1" advAuto="0"/>
      <p:bldP spid="346" grpId="4" animBg="1" advAuto="0"/>
      <p:bldP spid="347" grpId="7" animBg="1" advAuto="0"/>
      <p:bldP spid="349" grpId="9" animBg="1" advAuto="0"/>
      <p:bldP spid="350" grpId="11" animBg="1" advAuto="0"/>
      <p:bldP spid="351" grpId="10" animBg="1" advAuto="0"/>
      <p:bldP spid="352" grpId="14" animBg="1" advAuto="0"/>
      <p:bldP spid="353" grpId="12" animBg="1" advAuto="0"/>
      <p:bldP spid="354" grpId="13" animBg="1" advAuto="0"/>
      <p:bldP spid="355" grpId="15" animBg="1" advAuto="0"/>
      <p:bldP spid="356" grpId="17" animBg="1" advAuto="0"/>
      <p:bldP spid="357" grpId="16" animBg="1" advAuto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59" name="pfehide218" hidden="1"/>
          <p:cNvGraphicFramePr/>
          <p:nvPr>
            <p:extLst>
              <p:ext uri="{D42A27DB-BD31-4B8C-83A1-F6EECF244321}">
                <p14:modId xmlns:p14="http://schemas.microsoft.com/office/powerpoint/2010/main" val="1948877253"/>
              </p:ext>
            </p:extLst>
          </p:nvPr>
        </p:nvGraphicFramePr>
        <p:xfrm>
          <a:off x="86024" y="1774918"/>
          <a:ext cx="20212454" cy="10594673"/>
        </p:xfrm>
        <a:graphic>
          <a:graphicData uri="http://schemas.openxmlformats.org/drawingml/2006/table">
            <a:tbl>
              <a:tblPr bandRow="1">
                <a:tableStyleId>{4C3C2611-4C71-4FC5-86AE-919BDF0F9419}</a:tableStyleId>
              </a:tblPr>
              <a:tblGrid>
                <a:gridCol w="10030665"/>
                <a:gridCol w="10181789"/>
              </a:tblGrid>
              <a:tr h="953163">
                <a:tc>
                  <a:txBody>
                    <a:bodyPr/>
                    <a:lstStyle/>
                    <a:p>
                      <a:pPr defTabSz="914400">
                        <a:defRPr sz="3600"/>
                      </a:pPr>
                      <a:endParaRPr/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3600"/>
                      </a:pPr>
                      <a:endParaRPr/>
                    </a:p>
                  </a:txBody>
                  <a:tcPr marL="50800" marR="50800" marT="50800" marB="50800" anchor="ctr" horzOverflow="overflow"/>
                </a:tc>
              </a:tr>
              <a:tr h="1799746">
                <a:tc>
                  <a:txBody>
                    <a:bodyPr/>
                    <a:lstStyle/>
                    <a:p>
                      <a:pPr defTabSz="914400">
                        <a:defRPr sz="3600"/>
                      </a:pPr>
                      <a:endParaRPr/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3600"/>
                      </a:pPr>
                      <a:endParaRPr/>
                    </a:p>
                  </a:txBody>
                  <a:tcPr marL="50800" marR="50800" marT="50800" marB="50800" anchor="ctr" horzOverflow="overflow"/>
                </a:tc>
              </a:tr>
              <a:tr h="1896223">
                <a:tc>
                  <a:txBody>
                    <a:bodyPr/>
                    <a:lstStyle/>
                    <a:p>
                      <a:pPr defTabSz="914400">
                        <a:defRPr sz="3600"/>
                      </a:pPr>
                      <a:endParaRPr/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3600"/>
                      </a:pPr>
                      <a:endParaRPr/>
                    </a:p>
                  </a:txBody>
                  <a:tcPr marL="50800" marR="50800" marT="50800" marB="50800" anchor="ctr" horzOverflow="overflow"/>
                </a:tc>
              </a:tr>
              <a:tr h="1976232">
                <a:tc>
                  <a:txBody>
                    <a:bodyPr/>
                    <a:lstStyle/>
                    <a:p>
                      <a:pPr defTabSz="914400">
                        <a:defRPr sz="3600"/>
                      </a:pPr>
                      <a:endParaRPr/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3600"/>
                      </a:pPr>
                      <a:endParaRPr/>
                    </a:p>
                  </a:txBody>
                  <a:tcPr marL="50800" marR="50800" marT="50800" marB="50800" anchor="ctr" horzOverflow="overflow"/>
                </a:tc>
              </a:tr>
              <a:tr h="1313129">
                <a:tc>
                  <a:txBody>
                    <a:bodyPr/>
                    <a:lstStyle/>
                    <a:p>
                      <a:pPr defTabSz="914400">
                        <a:defRPr sz="3600"/>
                      </a:pPr>
                      <a:endParaRPr/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3600"/>
                      </a:pPr>
                      <a:endParaRPr/>
                    </a:p>
                  </a:txBody>
                  <a:tcPr marL="50800" marR="50800" marT="50800" marB="50800" anchor="ctr" horzOverflow="overflow"/>
                </a:tc>
              </a:tr>
              <a:tr h="2656180">
                <a:tc>
                  <a:txBody>
                    <a:bodyPr/>
                    <a:lstStyle/>
                    <a:p>
                      <a:pPr defTabSz="914400">
                        <a:defRPr sz="3600"/>
                      </a:pPr>
                      <a:endParaRPr/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3600"/>
                      </a:pPr>
                      <a:endParaRPr dirty="0"/>
                    </a:p>
                  </a:txBody>
                  <a:tcPr marL="50800" marR="50800" marT="50800" marB="50800" anchor="ctr" horzOverflow="overflow"/>
                </a:tc>
              </a:tr>
            </a:tbl>
          </a:graphicData>
        </a:graphic>
      </p:graphicFrame>
      <p:grpSp>
        <p:nvGrpSpPr>
          <p:cNvPr id="4" name="Group 3"/>
          <p:cNvGrpSpPr/>
          <p:nvPr/>
        </p:nvGrpSpPr>
        <p:grpSpPr>
          <a:xfrm>
            <a:off x="78987" y="1771783"/>
            <a:ext cx="20226528" cy="10600944"/>
            <a:chOff x="317500" y="317500"/>
            <a:chExt cx="20226528" cy="10600944"/>
          </a:xfrm>
        </p:grpSpPr>
        <p:pic>
          <p:nvPicPr>
            <p:cNvPr id="2" name="PFE element 218"/>
            <p:cNvPicPr>
              <a:picLocks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7500" y="317500"/>
              <a:ext cx="20226528" cy="10600944"/>
            </a:xfrm>
            <a:prstGeom prst="rect">
              <a:avLst/>
            </a:prstGeom>
          </p:spPr>
        </p:pic>
        <p:sp>
          <p:nvSpPr>
            <p:cNvPr id="3" name="Shape_73"/>
            <p:cNvSpPr/>
            <p:nvPr/>
          </p:nvSpPr>
          <p:spPr>
            <a:xfrm>
              <a:off x="317500" y="317500"/>
              <a:ext cx="20226528" cy="10600944"/>
            </a:xfrm>
            <a:prstGeom prst="rect">
              <a:avLst/>
            </a:prstGeom>
            <a:blipFill dpi="0" rotWithShape="1">
              <a:blip r:embed="rId3">
                <a:alphaModFix amt="0"/>
              </a:blip>
              <a:srcRect/>
              <a:tile tx="0" ty="0" sx="100000" sy="100000" flip="none" algn="tl"/>
            </a:blipFill>
            <a:ln w="127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</p:grpSp>
      <p:pic>
        <p:nvPicPr>
          <p:cNvPr id="5" name="PFE element 219"/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721073" y="3528477"/>
            <a:ext cx="3462528" cy="804672"/>
          </a:xfrm>
          <a:prstGeom prst="rect">
            <a:avLst/>
          </a:prstGeom>
        </p:spPr>
      </p:pic>
      <p:pic>
        <p:nvPicPr>
          <p:cNvPr id="6" name="PFE element 220"/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99155" y="4080533"/>
            <a:ext cx="3706368" cy="1166013"/>
          </a:xfrm>
          <a:prstGeom prst="rect">
            <a:avLst/>
          </a:prstGeom>
        </p:spPr>
      </p:pic>
      <p:sp>
        <p:nvSpPr>
          <p:cNvPr id="362" name="pfehide221" hidden="1"/>
          <p:cNvSpPr/>
          <p:nvPr/>
        </p:nvSpPr>
        <p:spPr>
          <a:xfrm>
            <a:off x="130402" y="145207"/>
            <a:ext cx="20177101" cy="1068429"/>
          </a:xfrm>
          <a:prstGeom prst="rect">
            <a:avLst/>
          </a:prstGeom>
          <a:solidFill>
            <a:srgbClr val="374B7B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8100" tIns="38100" rIns="38100" bIns="38100" anchor="ctr"/>
          <a:lstStyle>
            <a:defPPr marL="0" marR="0" indent="0" algn="l" defTabSz="914400" rtl="0" fontAlgn="auto" latinLnBrk="1" hangingPunct="0">
              <a:defRPr kumimoji="0" sz="1800" b="0" i="0" u="none" strike="noStrike" cap="none" spc="0" normalizeH="0" baseline="0">
                <a:solidFill>
                  <a:srgbClr val="000000"/>
                </a:solidFill>
              </a:defRPr>
            </a:defPPr>
            <a:lvl1pPr marL="0" marR="0" indent="0" algn="ctr" defTabSz="457200" rtl="0" fontAlgn="auto" latinLnBrk="0" hangingPunct="0">
              <a:lnSpc>
                <a:spcPct val="110000"/>
              </a:lnSpc>
              <a:spcBef>
                <a:spcPts val="900"/>
              </a:spcBef>
              <a:defRPr kumimoji="0" sz="4700" b="0" i="0" u="none" strike="noStrike" cap="none" spc="0" normalizeH="0" baseline="0">
                <a:solidFill>
                  <a:srgbClr val="FFFFFF"/>
                </a:solidFill>
                <a:latin typeface="Sukhumvit Set Bold"/>
                <a:ea typeface="Sukhumvit Set Bold"/>
                <a:cs typeface="Sukhumvit Set Bold"/>
                <a:sym typeface="Sukhumvit Set Bold"/>
              </a:defRPr>
            </a:lvl1pPr>
            <a:lvl2pPr marL="0" marR="0" indent="2286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2pPr>
            <a:lvl3pPr marL="0" marR="0" indent="4572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3pPr>
            <a:lvl4pPr marL="0" marR="0" indent="6858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4pPr>
            <a:lvl5pPr marL="0" marR="0" indent="9144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5pPr>
            <a:lvl6pPr marL="0" marR="0" indent="11430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6pPr>
            <a:lvl7pPr marL="0" marR="0" indent="13716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7pPr>
            <a:lvl8pPr marL="0" marR="0" indent="16002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8pPr>
            <a:lvl9pPr marL="0" marR="0" indent="18288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9pPr>
          </a:lstStyle>
          <a:p>
            <a:r>
              <a:t>ระบบราชการแบบเดิม VS ระบบราชการแบบใหม่ (2/3)</a:t>
            </a:r>
          </a:p>
        </p:txBody>
      </p:sp>
      <p:grpSp>
        <p:nvGrpSpPr>
          <p:cNvPr id="9" name="Group 8"/>
          <p:cNvGrpSpPr/>
          <p:nvPr/>
        </p:nvGrpSpPr>
        <p:grpSpPr>
          <a:xfrm>
            <a:off x="130072" y="139925"/>
            <a:ext cx="20177761" cy="1078992"/>
            <a:chOff x="317500" y="317500"/>
            <a:chExt cx="20177761" cy="1078992"/>
          </a:xfrm>
        </p:grpSpPr>
        <p:pic>
          <p:nvPicPr>
            <p:cNvPr id="7" name="PFE element 221"/>
            <p:cNvPicPr>
              <a:picLocks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7500" y="317500"/>
              <a:ext cx="20177761" cy="1078992"/>
            </a:xfrm>
            <a:prstGeom prst="rect">
              <a:avLst/>
            </a:prstGeom>
          </p:spPr>
        </p:pic>
        <p:sp>
          <p:nvSpPr>
            <p:cNvPr id="8" name="Shape_74"/>
            <p:cNvSpPr/>
            <p:nvPr/>
          </p:nvSpPr>
          <p:spPr>
            <a:xfrm>
              <a:off x="317500" y="317500"/>
              <a:ext cx="20177761" cy="1078992"/>
            </a:xfrm>
            <a:prstGeom prst="rect">
              <a:avLst/>
            </a:prstGeom>
            <a:blipFill dpi="0" rotWithShape="1">
              <a:blip r:embed="rId3">
                <a:alphaModFix amt="0"/>
              </a:blip>
              <a:srcRect/>
              <a:tile tx="0" ty="0" sx="100000" sy="100000" flip="none" algn="tl"/>
            </a:blipFill>
            <a:ln w="127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</p:grpSp>
      <p:sp>
        <p:nvSpPr>
          <p:cNvPr id="363" name="Rounded Rectangle"/>
          <p:cNvSpPr/>
          <p:nvPr/>
        </p:nvSpPr>
        <p:spPr>
          <a:xfrm>
            <a:off x="22378834" y="1091243"/>
            <a:ext cx="147005" cy="399931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FF2600"/>
              </a:gs>
              <a:gs pos="100000">
                <a:srgbClr val="FF7E79"/>
              </a:gs>
            </a:gsLst>
            <a:lin ang="5400000"/>
          </a:gra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457200">
              <a:defRPr sz="1200">
                <a:solidFill>
                  <a:srgbClr val="FFFFFF"/>
                </a:solidFill>
                <a:latin typeface="Avenir Next Medium"/>
                <a:ea typeface="Avenir Next Medium"/>
                <a:cs typeface="Avenir Next Medium"/>
                <a:sym typeface="Avenir Next Medium"/>
              </a:defRPr>
            </a:pPr>
            <a:endParaRPr/>
          </a:p>
        </p:txBody>
      </p:sp>
      <p:sp>
        <p:nvSpPr>
          <p:cNvPr id="364" name="Rounded Rectangle"/>
          <p:cNvSpPr/>
          <p:nvPr/>
        </p:nvSpPr>
        <p:spPr>
          <a:xfrm rot="3443562">
            <a:off x="21640610" y="2233056"/>
            <a:ext cx="147006" cy="451536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FF2600"/>
              </a:gs>
              <a:gs pos="100000">
                <a:srgbClr val="FF7E79"/>
              </a:gs>
            </a:gsLst>
            <a:lin ang="5400000"/>
          </a:gra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457200">
              <a:defRPr sz="1200">
                <a:solidFill>
                  <a:srgbClr val="FFFFFF"/>
                </a:solidFill>
                <a:latin typeface="Avenir Next Medium"/>
                <a:ea typeface="Avenir Next Medium"/>
                <a:cs typeface="Avenir Next Medium"/>
                <a:sym typeface="Avenir Next Medium"/>
              </a:defRPr>
            </a:pPr>
            <a:endParaRPr/>
          </a:p>
        </p:txBody>
      </p:sp>
      <p:sp>
        <p:nvSpPr>
          <p:cNvPr id="365" name="Rounded Rectangle"/>
          <p:cNvSpPr/>
          <p:nvPr/>
        </p:nvSpPr>
        <p:spPr>
          <a:xfrm rot="18310563">
            <a:off x="23099456" y="2200293"/>
            <a:ext cx="147006" cy="475362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FF2600"/>
              </a:gs>
              <a:gs pos="100000">
                <a:srgbClr val="FF7E79"/>
              </a:gs>
            </a:gsLst>
            <a:lin ang="5400000"/>
          </a:gra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457200">
              <a:defRPr sz="1200">
                <a:solidFill>
                  <a:srgbClr val="FFFFFF"/>
                </a:solidFill>
                <a:latin typeface="Avenir Next Medium"/>
                <a:ea typeface="Avenir Next Medium"/>
                <a:cs typeface="Avenir Next Medium"/>
                <a:sym typeface="Avenir Next Medium"/>
              </a:defRPr>
            </a:pPr>
            <a:endParaRPr/>
          </a:p>
        </p:txBody>
      </p:sp>
      <p:sp>
        <p:nvSpPr>
          <p:cNvPr id="366" name="Circle"/>
          <p:cNvSpPr/>
          <p:nvPr/>
        </p:nvSpPr>
        <p:spPr>
          <a:xfrm>
            <a:off x="20939297" y="518675"/>
            <a:ext cx="3028354" cy="3028354"/>
          </a:xfrm>
          <a:prstGeom prst="ellipse">
            <a:avLst/>
          </a:prstGeom>
          <a:ln w="101600">
            <a:solidFill>
              <a:srgbClr val="A3B0D6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200"/>
            </a:pPr>
            <a:endParaRPr/>
          </a:p>
        </p:txBody>
      </p:sp>
      <p:pic>
        <p:nvPicPr>
          <p:cNvPr id="10" name="PFE element 226"/>
          <p:cNvPicPr>
            <a:picLocks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759745" y="2350400"/>
            <a:ext cx="926592" cy="926592"/>
          </a:xfrm>
          <a:prstGeom prst="rect">
            <a:avLst/>
          </a:prstGeom>
        </p:spPr>
      </p:pic>
      <p:pic>
        <p:nvPicPr>
          <p:cNvPr id="11" name="PFE element 227"/>
          <p:cNvPicPr>
            <a:picLocks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200809" y="2350400"/>
            <a:ext cx="926592" cy="926592"/>
          </a:xfrm>
          <a:prstGeom prst="rect">
            <a:avLst/>
          </a:prstGeom>
        </p:spPr>
      </p:pic>
      <p:pic>
        <p:nvPicPr>
          <p:cNvPr id="12" name="PFE element 228"/>
          <p:cNvPicPr>
            <a:picLocks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78415" y="1411563"/>
            <a:ext cx="1350121" cy="1350121"/>
          </a:xfrm>
          <a:prstGeom prst="rect">
            <a:avLst/>
          </a:prstGeom>
        </p:spPr>
      </p:pic>
      <p:pic>
        <p:nvPicPr>
          <p:cNvPr id="13" name="PFE element 229"/>
          <p:cNvPicPr>
            <a:picLocks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82945" y="216126"/>
            <a:ext cx="938784" cy="926592"/>
          </a:xfrm>
          <a:prstGeom prst="rect">
            <a:avLst/>
          </a:prstGeom>
        </p:spPr>
      </p:pic>
      <p:pic>
        <p:nvPicPr>
          <p:cNvPr id="14" name="PFE element 230"/>
          <p:cNvPicPr>
            <a:picLocks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51771" y="1167333"/>
            <a:ext cx="681197" cy="546185"/>
          </a:xfrm>
          <a:prstGeom prst="rect">
            <a:avLst/>
          </a:prstGeom>
        </p:spPr>
      </p:pic>
      <p:pic>
        <p:nvPicPr>
          <p:cNvPr id="15" name="PFE element 231"/>
          <p:cNvPicPr>
            <a:picLocks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29368" y="1268593"/>
            <a:ext cx="583007" cy="343667"/>
          </a:xfrm>
          <a:prstGeom prst="rect">
            <a:avLst/>
          </a:prstGeom>
        </p:spPr>
      </p:pic>
      <p:pic>
        <p:nvPicPr>
          <p:cNvPr id="16" name="PFE element 232"/>
          <p:cNvPicPr>
            <a:picLocks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07443" y="2875459"/>
            <a:ext cx="890016" cy="349804"/>
          </a:xfrm>
          <a:prstGeom prst="rect">
            <a:avLst/>
          </a:prstGeom>
        </p:spPr>
      </p:pic>
      <p:sp>
        <p:nvSpPr>
          <p:cNvPr id="374" name="pfehide233" hidden="1"/>
          <p:cNvSpPr/>
          <p:nvPr/>
        </p:nvSpPr>
        <p:spPr>
          <a:xfrm>
            <a:off x="179999" y="1386141"/>
            <a:ext cx="9777347" cy="1400965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>
            <a:defPPr marL="0" marR="0" indent="0" algn="l" defTabSz="914400" rtl="0" fontAlgn="auto" latinLnBrk="1" hangingPunct="0">
              <a:defRPr kumimoji="0" sz="1800" b="0" i="0" u="none" strike="noStrike" cap="none" spc="0" normalizeH="0" baseline="0">
                <a:solidFill>
                  <a:srgbClr val="000000"/>
                </a:solidFill>
              </a:defRPr>
            </a:defPPr>
            <a:lvl1pPr marL="0" marR="0" indent="0" algn="l" defTabSz="457200" rtl="0" fontAlgn="auto" latinLnBrk="0" hangingPunct="0">
              <a:lnSpc>
                <a:spcPct val="80000"/>
              </a:lnSpc>
              <a:spcBef>
                <a:spcPts val="900"/>
              </a:spcBef>
              <a:defRPr kumimoji="0" sz="3600" b="0" i="0" u="none" strike="noStrike" cap="none" spc="0" normalizeH="0" baseline="0">
                <a:solidFill>
                  <a:srgbClr val="424242"/>
                </a:solidFill>
                <a:latin typeface="Sukhumvit Set Text"/>
                <a:ea typeface="Sukhumvit Set Text"/>
                <a:cs typeface="Sukhumvit Set Text"/>
                <a:sym typeface="Sukhumvit Set Text"/>
              </a:defRPr>
            </a:lvl1pPr>
            <a:lvl2pPr marL="0" marR="0" indent="2286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2pPr>
            <a:lvl3pPr marL="0" marR="0" indent="4572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3pPr>
            <a:lvl4pPr marL="0" marR="0" indent="6858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4pPr>
            <a:lvl5pPr marL="0" marR="0" indent="9144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5pPr>
            <a:lvl6pPr marL="0" marR="0" indent="11430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6pPr>
            <a:lvl7pPr marL="0" marR="0" indent="13716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7pPr>
            <a:lvl8pPr marL="0" marR="0" indent="16002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8pPr>
            <a:lvl9pPr marL="0" marR="0" indent="18288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9pPr>
          </a:lstStyle>
          <a:p>
            <a:r>
              <a:t>ปฏิบัติงานตามนโยบาย ขับเคลื่อนโดยภาครัฐเป็นศูนย์กลาง (Government-driven) </a:t>
            </a:r>
          </a:p>
        </p:txBody>
      </p:sp>
      <p:grpSp>
        <p:nvGrpSpPr>
          <p:cNvPr id="19" name="Group 18"/>
          <p:cNvGrpSpPr/>
          <p:nvPr/>
        </p:nvGrpSpPr>
        <p:grpSpPr>
          <a:xfrm>
            <a:off x="179680" y="1342911"/>
            <a:ext cx="9777984" cy="1487424"/>
            <a:chOff x="317500" y="317500"/>
            <a:chExt cx="9777984" cy="1487424"/>
          </a:xfrm>
        </p:grpSpPr>
        <p:pic>
          <p:nvPicPr>
            <p:cNvPr id="17" name="PFE element 233"/>
            <p:cNvPicPr>
              <a:picLocks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7500" y="317500"/>
              <a:ext cx="9777984" cy="1487424"/>
            </a:xfrm>
            <a:prstGeom prst="rect">
              <a:avLst/>
            </a:prstGeom>
          </p:spPr>
        </p:pic>
        <p:sp>
          <p:nvSpPr>
            <p:cNvPr id="18" name="Shape_75"/>
            <p:cNvSpPr/>
            <p:nvPr/>
          </p:nvSpPr>
          <p:spPr>
            <a:xfrm>
              <a:off x="317500" y="317500"/>
              <a:ext cx="9777984" cy="1487424"/>
            </a:xfrm>
            <a:prstGeom prst="rect">
              <a:avLst/>
            </a:prstGeom>
            <a:blipFill dpi="0" rotWithShape="1">
              <a:blip r:embed="rId3">
                <a:alphaModFix amt="0"/>
              </a:blip>
              <a:srcRect/>
              <a:tile tx="0" ty="0" sx="100000" sy="100000" flip="none" algn="tl"/>
            </a:blipFill>
            <a:ln w="127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</p:grpSp>
      <p:sp>
        <p:nvSpPr>
          <p:cNvPr id="375" name="pfehide234" hidden="1"/>
          <p:cNvSpPr/>
          <p:nvPr/>
        </p:nvSpPr>
        <p:spPr>
          <a:xfrm>
            <a:off x="10529999" y="1386140"/>
            <a:ext cx="9216110" cy="1400966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defPPr marL="0" marR="0" indent="0" algn="l" defTabSz="914400" rtl="0" fontAlgn="auto" latinLnBrk="1" hangingPunct="0">
              <a:defRPr kumimoji="0" sz="1800" b="0" i="0" u="none" strike="noStrike" cap="none" spc="0" normalizeH="0" baseline="0">
                <a:solidFill>
                  <a:srgbClr val="000000"/>
                </a:solidFill>
              </a:defRPr>
            </a:defPPr>
            <a:lvl1pPr marL="0" marR="0" indent="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1pPr>
            <a:lvl2pPr marL="0" marR="0" indent="2286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2pPr>
            <a:lvl3pPr marL="0" marR="0" indent="4572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3pPr>
            <a:lvl4pPr marL="0" marR="0" indent="6858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4pPr>
            <a:lvl5pPr marL="0" marR="0" indent="9144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5pPr>
            <a:lvl6pPr marL="0" marR="0" indent="11430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6pPr>
            <a:lvl7pPr marL="0" marR="0" indent="13716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7pPr>
            <a:lvl8pPr marL="0" marR="0" indent="16002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8pPr>
            <a:lvl9pPr marL="0" marR="0" indent="18288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9pPr>
          </a:lstStyle>
          <a:p>
            <a:pPr algn="l" defTabSz="457200">
              <a:lnSpc>
                <a:spcPct val="80000"/>
              </a:lnSpc>
              <a:spcBef>
                <a:spcPts val="900"/>
              </a:spcBef>
              <a:defRPr sz="3600">
                <a:solidFill>
                  <a:srgbClr val="374B7B"/>
                </a:solidFill>
                <a:latin typeface="Sukhumvit Set Semi Bold"/>
                <a:ea typeface="Sukhumvit Set Semi Bold"/>
                <a:cs typeface="Sukhumvit Set Semi Bold"/>
                <a:sym typeface="Sukhumvit Set Semi Bold"/>
              </a:defRPr>
            </a:pPr>
            <a:r>
              <a:t>ปฏิบัติงานโดยเน้นให้ประชาชนเป็นศูนย์กลาง </a:t>
            </a:r>
            <a:br/>
            <a:r>
              <a:t>(Citizen-centric)</a:t>
            </a:r>
          </a:p>
        </p:txBody>
      </p:sp>
      <p:grpSp>
        <p:nvGrpSpPr>
          <p:cNvPr id="22" name="Group 21"/>
          <p:cNvGrpSpPr/>
          <p:nvPr/>
        </p:nvGrpSpPr>
        <p:grpSpPr>
          <a:xfrm>
            <a:off x="10526430" y="1388631"/>
            <a:ext cx="9223248" cy="1395984"/>
            <a:chOff x="317500" y="317500"/>
            <a:chExt cx="9223248" cy="1395984"/>
          </a:xfrm>
        </p:grpSpPr>
        <p:pic>
          <p:nvPicPr>
            <p:cNvPr id="20" name="PFE element 234"/>
            <p:cNvPicPr>
              <a:picLocks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7500" y="317500"/>
              <a:ext cx="9223248" cy="1395984"/>
            </a:xfrm>
            <a:prstGeom prst="rect">
              <a:avLst/>
            </a:prstGeom>
          </p:spPr>
        </p:pic>
        <p:sp>
          <p:nvSpPr>
            <p:cNvPr id="21" name="Shape_76"/>
            <p:cNvSpPr/>
            <p:nvPr/>
          </p:nvSpPr>
          <p:spPr>
            <a:xfrm>
              <a:off x="317500" y="317500"/>
              <a:ext cx="9223248" cy="1395984"/>
            </a:xfrm>
            <a:prstGeom prst="rect">
              <a:avLst/>
            </a:prstGeom>
            <a:blipFill dpi="0" rotWithShape="1">
              <a:blip r:embed="rId3">
                <a:alphaModFix amt="0"/>
              </a:blip>
              <a:srcRect/>
              <a:tile tx="0" ty="0" sx="100000" sy="100000" flip="none" algn="tl"/>
            </a:blipFill>
            <a:ln w="127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</p:grpSp>
      <p:sp>
        <p:nvSpPr>
          <p:cNvPr id="376" name="pfehide235" hidden="1"/>
          <p:cNvSpPr/>
          <p:nvPr/>
        </p:nvSpPr>
        <p:spPr>
          <a:xfrm>
            <a:off x="9539999" y="1676157"/>
            <a:ext cx="930589" cy="820932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defPPr marL="0" marR="0" indent="0" algn="l" defTabSz="914400" rtl="0" fontAlgn="auto" latinLnBrk="1" hangingPunct="0">
              <a:defRPr kumimoji="0" sz="1800" b="0" i="0" u="none" strike="noStrike" cap="none" spc="0" normalizeH="0" baseline="0">
                <a:solidFill>
                  <a:srgbClr val="000000"/>
                </a:solidFill>
              </a:defRPr>
            </a:defPPr>
            <a:lvl1pPr marL="0" marR="0" indent="0" algn="ctr" defTabSz="457200" rtl="0" fontAlgn="auto" latinLnBrk="0" hangingPunct="0">
              <a:lnSpc>
                <a:spcPct val="80000"/>
              </a:lnSpc>
              <a:spcBef>
                <a:spcPts val="900"/>
              </a:spcBef>
              <a:defRPr kumimoji="0" sz="3600" b="0" i="0" u="none" strike="noStrike" cap="none" spc="0" normalizeH="0" baseline="0">
                <a:solidFill>
                  <a:srgbClr val="374B7B"/>
                </a:solidFill>
                <a:latin typeface="Sukhumvit Set Semi Bold"/>
                <a:ea typeface="Sukhumvit Set Semi Bold"/>
                <a:cs typeface="Sukhumvit Set Semi Bold"/>
                <a:sym typeface="Sukhumvit Set Semi Bold"/>
              </a:defRPr>
            </a:lvl1pPr>
            <a:lvl2pPr marL="0" marR="0" indent="2286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2pPr>
            <a:lvl3pPr marL="0" marR="0" indent="4572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3pPr>
            <a:lvl4pPr marL="0" marR="0" indent="6858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4pPr>
            <a:lvl5pPr marL="0" marR="0" indent="9144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5pPr>
            <a:lvl6pPr marL="0" marR="0" indent="11430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6pPr>
            <a:lvl7pPr marL="0" marR="0" indent="13716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7pPr>
            <a:lvl8pPr marL="0" marR="0" indent="16002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8pPr>
            <a:lvl9pPr marL="0" marR="0" indent="18288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9pPr>
          </a:lstStyle>
          <a:p>
            <a:r>
              <a:t>VS</a:t>
            </a:r>
          </a:p>
        </p:txBody>
      </p:sp>
      <p:grpSp>
        <p:nvGrpSpPr>
          <p:cNvPr id="25" name="Group 24"/>
          <p:cNvGrpSpPr/>
          <p:nvPr/>
        </p:nvGrpSpPr>
        <p:grpSpPr>
          <a:xfrm>
            <a:off x="9538950" y="1669047"/>
            <a:ext cx="932688" cy="835152"/>
            <a:chOff x="317500" y="317500"/>
            <a:chExt cx="932688" cy="835152"/>
          </a:xfrm>
        </p:grpSpPr>
        <p:pic>
          <p:nvPicPr>
            <p:cNvPr id="23" name="PFE element 235"/>
            <p:cNvPicPr>
              <a:picLocks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7500" y="317500"/>
              <a:ext cx="932688" cy="835152"/>
            </a:xfrm>
            <a:prstGeom prst="rect">
              <a:avLst/>
            </a:prstGeom>
          </p:spPr>
        </p:pic>
        <p:sp>
          <p:nvSpPr>
            <p:cNvPr id="24" name="Shape_77"/>
            <p:cNvSpPr/>
            <p:nvPr/>
          </p:nvSpPr>
          <p:spPr>
            <a:xfrm>
              <a:off x="317500" y="317500"/>
              <a:ext cx="932688" cy="835152"/>
            </a:xfrm>
            <a:prstGeom prst="rect">
              <a:avLst/>
            </a:prstGeom>
            <a:blipFill dpi="0" rotWithShape="1">
              <a:blip r:embed="rId3">
                <a:alphaModFix amt="0"/>
              </a:blip>
              <a:srcRect/>
              <a:tile tx="0" ty="0" sx="100000" sy="100000" flip="none" algn="tl"/>
            </a:blipFill>
            <a:ln w="127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</p:grpSp>
      <p:pic>
        <p:nvPicPr>
          <p:cNvPr id="377" name="index2.png" descr="index2.png"/>
          <p:cNvPicPr>
            <a:picLocks noChangeAspect="1"/>
          </p:cNvPicPr>
          <p:nvPr/>
        </p:nvPicPr>
        <p:blipFill>
          <a:blip r:embed="rId17">
            <a:extLst/>
          </a:blip>
          <a:stretch>
            <a:fillRect/>
          </a:stretch>
        </p:blipFill>
        <p:spPr>
          <a:xfrm>
            <a:off x="23047433" y="12560123"/>
            <a:ext cx="1265280" cy="1064181"/>
          </a:xfrm>
          <a:prstGeom prst="rect">
            <a:avLst/>
          </a:prstGeom>
          <a:ln w="12700">
            <a:miter lim="400000"/>
          </a:ln>
        </p:spPr>
      </p:pic>
      <p:sp>
        <p:nvSpPr>
          <p:cNvPr id="378" name="pfehide237" hidden="1"/>
          <p:cNvSpPr/>
          <p:nvPr/>
        </p:nvSpPr>
        <p:spPr>
          <a:xfrm>
            <a:off x="10529999" y="2667511"/>
            <a:ext cx="10046115" cy="1980999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defPPr marL="0" marR="0" indent="0" algn="l" defTabSz="914400" rtl="0" fontAlgn="auto" latinLnBrk="1" hangingPunct="0">
              <a:defRPr kumimoji="0" sz="1800" b="0" i="0" u="none" strike="noStrike" cap="none" spc="0" normalizeH="0" baseline="0">
                <a:solidFill>
                  <a:srgbClr val="000000"/>
                </a:solidFill>
              </a:defRPr>
            </a:defPPr>
            <a:lvl1pPr marL="0" marR="0" indent="0" algn="l" defTabSz="457200" rtl="0" fontAlgn="auto" latinLnBrk="0" hangingPunct="0">
              <a:lnSpc>
                <a:spcPct val="80000"/>
              </a:lnSpc>
              <a:spcBef>
                <a:spcPts val="900"/>
              </a:spcBef>
              <a:defRPr kumimoji="0" sz="3600" b="0" i="0" u="none" strike="noStrike" cap="none" spc="0" normalizeH="0" baseline="0">
                <a:solidFill>
                  <a:srgbClr val="374B7B"/>
                </a:solidFill>
                <a:latin typeface="Sukhumvit Set Semi Bold"/>
                <a:ea typeface="Sukhumvit Set Semi Bold"/>
                <a:cs typeface="Sukhumvit Set Semi Bold"/>
                <a:sym typeface="Sukhumvit Set Semi Bold"/>
              </a:defRPr>
            </a:lvl1pPr>
            <a:lvl2pPr marL="0" marR="0" indent="2286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2pPr>
            <a:lvl3pPr marL="0" marR="0" indent="4572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3pPr>
            <a:lvl4pPr marL="0" marR="0" indent="6858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4pPr>
            <a:lvl5pPr marL="0" marR="0" indent="9144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5pPr>
            <a:lvl6pPr marL="0" marR="0" indent="11430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6pPr>
            <a:lvl7pPr marL="0" marR="0" indent="13716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7pPr>
            <a:lvl8pPr marL="0" marR="0" indent="16002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8pPr>
            <a:lvl9pPr marL="0" marR="0" indent="18288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9pPr>
          </a:lstStyle>
          <a:p>
            <a:r>
              <a:t>สร้างคุณค่าในการให้บริการแก่ประชาชน ทำน้อยได้มาก (Creating value for the public, Doing more and better with less)</a:t>
            </a:r>
          </a:p>
        </p:txBody>
      </p:sp>
      <p:grpSp>
        <p:nvGrpSpPr>
          <p:cNvPr id="28" name="Group 27"/>
          <p:cNvGrpSpPr/>
          <p:nvPr/>
        </p:nvGrpSpPr>
        <p:grpSpPr>
          <a:xfrm>
            <a:off x="10526905" y="2667410"/>
            <a:ext cx="10052304" cy="1981200"/>
            <a:chOff x="317500" y="317500"/>
            <a:chExt cx="10052304" cy="1981200"/>
          </a:xfrm>
        </p:grpSpPr>
        <p:pic>
          <p:nvPicPr>
            <p:cNvPr id="26" name="PFE element 237"/>
            <p:cNvPicPr>
              <a:picLocks/>
            </p:cNvPicPr>
            <p:nvPr/>
          </p:nvPicPr>
          <p:blipFill>
            <a:blip r:embed="rId1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7500" y="317500"/>
              <a:ext cx="10052304" cy="1981200"/>
            </a:xfrm>
            <a:prstGeom prst="rect">
              <a:avLst/>
            </a:prstGeom>
          </p:spPr>
        </p:pic>
        <p:sp>
          <p:nvSpPr>
            <p:cNvPr id="27" name="Shape_78"/>
            <p:cNvSpPr/>
            <p:nvPr/>
          </p:nvSpPr>
          <p:spPr>
            <a:xfrm>
              <a:off x="317500" y="317500"/>
              <a:ext cx="10052304" cy="1981200"/>
            </a:xfrm>
            <a:prstGeom prst="rect">
              <a:avLst/>
            </a:prstGeom>
            <a:blipFill dpi="0" rotWithShape="1">
              <a:blip r:embed="rId3">
                <a:alphaModFix amt="0"/>
              </a:blip>
              <a:srcRect/>
              <a:tile tx="0" ty="0" sx="100000" sy="100000" flip="none" algn="tl"/>
            </a:blipFill>
            <a:ln w="127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</p:grpSp>
      <p:sp>
        <p:nvSpPr>
          <p:cNvPr id="379" name="pfehide238" hidden="1"/>
          <p:cNvSpPr/>
          <p:nvPr/>
        </p:nvSpPr>
        <p:spPr>
          <a:xfrm>
            <a:off x="10529999" y="4529501"/>
            <a:ext cx="9524302" cy="1980999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defPPr marL="0" marR="0" indent="0" algn="l" defTabSz="914400" rtl="0" fontAlgn="auto" latinLnBrk="1" hangingPunct="0">
              <a:defRPr kumimoji="0" sz="1800" b="0" i="0" u="none" strike="noStrike" cap="none" spc="0" normalizeH="0" baseline="0">
                <a:solidFill>
                  <a:srgbClr val="000000"/>
                </a:solidFill>
              </a:defRPr>
            </a:defPPr>
            <a:lvl1pPr marL="0" marR="0" indent="0" algn="l" defTabSz="457200" rtl="0" fontAlgn="auto" latinLnBrk="0" hangingPunct="0">
              <a:lnSpc>
                <a:spcPct val="80000"/>
              </a:lnSpc>
              <a:spcBef>
                <a:spcPts val="900"/>
              </a:spcBef>
              <a:defRPr kumimoji="0" sz="3600" b="0" i="0" u="none" strike="noStrike" cap="none" spc="0" normalizeH="0" baseline="0">
                <a:solidFill>
                  <a:srgbClr val="374B7B"/>
                </a:solidFill>
                <a:latin typeface="Sukhumvit Set Semi Bold"/>
                <a:ea typeface="Sukhumvit Set Semi Bold"/>
                <a:cs typeface="Sukhumvit Set Semi Bold"/>
                <a:sym typeface="Sukhumvit Set Semi Bold"/>
              </a:defRPr>
            </a:lvl1pPr>
            <a:lvl2pPr marL="0" marR="0" indent="2286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2pPr>
            <a:lvl3pPr marL="0" marR="0" indent="4572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3pPr>
            <a:lvl4pPr marL="0" marR="0" indent="6858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4pPr>
            <a:lvl5pPr marL="0" marR="0" indent="9144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5pPr>
            <a:lvl6pPr marL="0" marR="0" indent="11430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6pPr>
            <a:lvl7pPr marL="0" marR="0" indent="13716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7pPr>
            <a:lvl8pPr marL="0" marR="0" indent="16002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8pPr>
            <a:lvl9pPr marL="0" marR="0" indent="18288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9pPr>
          </a:lstStyle>
          <a:p>
            <a:r>
              <a:t>เปิดเผยข้อมูลเป็นปกติ (default) ในรูปแบบที่สามารถนำไปใช้ได้ทันทีโดยไม่ต้องร้องขอ (Open system, Open access)</a:t>
            </a:r>
          </a:p>
        </p:txBody>
      </p:sp>
      <p:grpSp>
        <p:nvGrpSpPr>
          <p:cNvPr id="31" name="Group 30"/>
          <p:cNvGrpSpPr/>
          <p:nvPr/>
        </p:nvGrpSpPr>
        <p:grpSpPr>
          <a:xfrm>
            <a:off x="10528126" y="4529401"/>
            <a:ext cx="9528048" cy="1981200"/>
            <a:chOff x="317500" y="317500"/>
            <a:chExt cx="9528048" cy="1981200"/>
          </a:xfrm>
        </p:grpSpPr>
        <p:pic>
          <p:nvPicPr>
            <p:cNvPr id="29" name="PFE element 238"/>
            <p:cNvPicPr>
              <a:picLocks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7500" y="317500"/>
              <a:ext cx="9528048" cy="1981200"/>
            </a:xfrm>
            <a:prstGeom prst="rect">
              <a:avLst/>
            </a:prstGeom>
          </p:spPr>
        </p:pic>
        <p:sp>
          <p:nvSpPr>
            <p:cNvPr id="30" name="Shape_79"/>
            <p:cNvSpPr/>
            <p:nvPr/>
          </p:nvSpPr>
          <p:spPr>
            <a:xfrm>
              <a:off x="317500" y="317500"/>
              <a:ext cx="9528048" cy="1981200"/>
            </a:xfrm>
            <a:prstGeom prst="rect">
              <a:avLst/>
            </a:prstGeom>
            <a:blipFill dpi="0" rotWithShape="1">
              <a:blip r:embed="rId3">
                <a:alphaModFix amt="0"/>
              </a:blip>
              <a:srcRect/>
              <a:tile tx="0" ty="0" sx="100000" sy="100000" flip="none" algn="tl"/>
            </a:blipFill>
            <a:ln w="127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</p:grpSp>
      <p:sp>
        <p:nvSpPr>
          <p:cNvPr id="380" name="pfehide239" hidden="1"/>
          <p:cNvSpPr/>
          <p:nvPr/>
        </p:nvSpPr>
        <p:spPr>
          <a:xfrm>
            <a:off x="179999" y="2978378"/>
            <a:ext cx="9153508" cy="1400966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defPPr marL="0" marR="0" indent="0" algn="l" defTabSz="914400" rtl="0" fontAlgn="auto" latinLnBrk="1" hangingPunct="0">
              <a:defRPr kumimoji="0" sz="1800" b="0" i="0" u="none" strike="noStrike" cap="none" spc="0" normalizeH="0" baseline="0">
                <a:solidFill>
                  <a:srgbClr val="000000"/>
                </a:solidFill>
              </a:defRPr>
            </a:defPPr>
            <a:lvl1pPr marL="0" marR="0" indent="0" algn="l" defTabSz="457200" rtl="0" fontAlgn="auto" latinLnBrk="0" hangingPunct="0">
              <a:lnSpc>
                <a:spcPct val="80000"/>
              </a:lnSpc>
              <a:spcBef>
                <a:spcPts val="900"/>
              </a:spcBef>
              <a:defRPr kumimoji="0" sz="3600" b="0" i="0" u="none" strike="noStrike" cap="none" spc="0" normalizeH="0" baseline="0">
                <a:solidFill>
                  <a:srgbClr val="424242"/>
                </a:solidFill>
                <a:latin typeface="Sukhumvit Set Text"/>
                <a:ea typeface="Sukhumvit Set Text"/>
                <a:cs typeface="Sukhumvit Set Text"/>
                <a:sym typeface="Sukhumvit Set Text"/>
              </a:defRPr>
            </a:lvl1pPr>
            <a:lvl2pPr marL="0" marR="0" indent="2286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2pPr>
            <a:lvl3pPr marL="0" marR="0" indent="4572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3pPr>
            <a:lvl4pPr marL="0" marR="0" indent="6858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4pPr>
            <a:lvl5pPr marL="0" marR="0" indent="9144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5pPr>
            <a:lvl6pPr marL="0" marR="0" indent="11430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6pPr>
            <a:lvl7pPr marL="0" marR="0" indent="13716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7pPr>
            <a:lvl8pPr marL="0" marR="0" indent="16002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8pPr>
            <a:lvl9pPr marL="0" marR="0" indent="18288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9pPr>
          </a:lstStyle>
          <a:p>
            <a:r>
              <a:t>ระบบการทำงานที่ล่าช้า มีต้นทุนสูง (Red tape, Costly)</a:t>
            </a:r>
          </a:p>
        </p:txBody>
      </p:sp>
      <p:grpSp>
        <p:nvGrpSpPr>
          <p:cNvPr id="34" name="Group 33"/>
          <p:cNvGrpSpPr/>
          <p:nvPr/>
        </p:nvGrpSpPr>
        <p:grpSpPr>
          <a:xfrm>
            <a:off x="178657" y="2980869"/>
            <a:ext cx="9156192" cy="1395984"/>
            <a:chOff x="317500" y="317500"/>
            <a:chExt cx="9156192" cy="1395984"/>
          </a:xfrm>
        </p:grpSpPr>
        <p:pic>
          <p:nvPicPr>
            <p:cNvPr id="32" name="PFE element 239"/>
            <p:cNvPicPr>
              <a:picLocks/>
            </p:cNvPicPr>
            <p:nvPr/>
          </p:nvPicPr>
          <p:blipFill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7500" y="317500"/>
              <a:ext cx="9156192" cy="1395984"/>
            </a:xfrm>
            <a:prstGeom prst="rect">
              <a:avLst/>
            </a:prstGeom>
          </p:spPr>
        </p:pic>
        <p:sp>
          <p:nvSpPr>
            <p:cNvPr id="33" name="Shape_80"/>
            <p:cNvSpPr/>
            <p:nvPr/>
          </p:nvSpPr>
          <p:spPr>
            <a:xfrm>
              <a:off x="317500" y="317500"/>
              <a:ext cx="9156192" cy="1395984"/>
            </a:xfrm>
            <a:prstGeom prst="rect">
              <a:avLst/>
            </a:prstGeom>
            <a:blipFill dpi="0" rotWithShape="1">
              <a:blip r:embed="rId3">
                <a:alphaModFix amt="0"/>
              </a:blip>
              <a:srcRect/>
              <a:tile tx="0" ty="0" sx="100000" sy="100000" flip="none" algn="tl"/>
            </a:blipFill>
            <a:ln w="127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</p:grpSp>
      <p:sp>
        <p:nvSpPr>
          <p:cNvPr id="381" name="pfehide240" hidden="1"/>
          <p:cNvSpPr/>
          <p:nvPr/>
        </p:nvSpPr>
        <p:spPr>
          <a:xfrm>
            <a:off x="179999" y="4819518"/>
            <a:ext cx="9777347" cy="1400965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>
            <a:defPPr marL="0" marR="0" indent="0" algn="l" defTabSz="914400" rtl="0" fontAlgn="auto" latinLnBrk="1" hangingPunct="0">
              <a:defRPr kumimoji="0" sz="1800" b="0" i="0" u="none" strike="noStrike" cap="none" spc="0" normalizeH="0" baseline="0">
                <a:solidFill>
                  <a:srgbClr val="000000"/>
                </a:solidFill>
              </a:defRPr>
            </a:defPPr>
            <a:lvl1pPr marL="0" marR="0" indent="0" algn="l" defTabSz="457200" rtl="0" fontAlgn="auto" latinLnBrk="0" hangingPunct="0">
              <a:lnSpc>
                <a:spcPct val="80000"/>
              </a:lnSpc>
              <a:spcBef>
                <a:spcPts val="900"/>
              </a:spcBef>
              <a:defRPr kumimoji="0" sz="3600" b="0" i="0" u="none" strike="noStrike" cap="none" spc="0" normalizeH="0" baseline="0">
                <a:solidFill>
                  <a:srgbClr val="424242"/>
                </a:solidFill>
                <a:latin typeface="Sukhumvit Set Text"/>
                <a:ea typeface="Sukhumvit Set Text"/>
                <a:cs typeface="Sukhumvit Set Text"/>
                <a:sym typeface="Sukhumvit Set Text"/>
              </a:defRPr>
            </a:lvl1pPr>
            <a:lvl2pPr marL="0" marR="0" indent="2286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2pPr>
            <a:lvl3pPr marL="0" marR="0" indent="4572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3pPr>
            <a:lvl4pPr marL="0" marR="0" indent="6858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4pPr>
            <a:lvl5pPr marL="0" marR="0" indent="9144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5pPr>
            <a:lvl6pPr marL="0" marR="0" indent="11430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6pPr>
            <a:lvl7pPr marL="0" marR="0" indent="13716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7pPr>
            <a:lvl8pPr marL="0" marR="0" indent="16002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8pPr>
            <a:lvl9pPr marL="0" marR="0" indent="18288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9pPr>
          </a:lstStyle>
          <a:p>
            <a:r>
              <a:t>เปิดเผยข้อมูลตามที่ร้องขอเฉพาะราย / เปิดเผยข้อมูลจำกัด (Close system, Upon Request only)</a:t>
            </a:r>
          </a:p>
        </p:txBody>
      </p:sp>
      <p:grpSp>
        <p:nvGrpSpPr>
          <p:cNvPr id="37" name="Group 36"/>
          <p:cNvGrpSpPr/>
          <p:nvPr/>
        </p:nvGrpSpPr>
        <p:grpSpPr>
          <a:xfrm>
            <a:off x="179680" y="4773240"/>
            <a:ext cx="9777984" cy="1493520"/>
            <a:chOff x="317500" y="317500"/>
            <a:chExt cx="9777984" cy="1493520"/>
          </a:xfrm>
        </p:grpSpPr>
        <p:pic>
          <p:nvPicPr>
            <p:cNvPr id="35" name="PFE element 240"/>
            <p:cNvPicPr>
              <a:picLocks/>
            </p:cNvPicPr>
            <p:nvPr/>
          </p:nvPicPr>
          <p:blipFill>
            <a:blip r:embed="rId2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7500" y="317500"/>
              <a:ext cx="9777984" cy="1493520"/>
            </a:xfrm>
            <a:prstGeom prst="rect">
              <a:avLst/>
            </a:prstGeom>
          </p:spPr>
        </p:pic>
        <p:sp>
          <p:nvSpPr>
            <p:cNvPr id="36" name="Shape_81"/>
            <p:cNvSpPr/>
            <p:nvPr/>
          </p:nvSpPr>
          <p:spPr>
            <a:xfrm>
              <a:off x="317500" y="317500"/>
              <a:ext cx="9777984" cy="1493520"/>
            </a:xfrm>
            <a:prstGeom prst="rect">
              <a:avLst/>
            </a:prstGeom>
            <a:blipFill dpi="0" rotWithShape="1">
              <a:blip r:embed="rId3">
                <a:alphaModFix amt="0"/>
              </a:blip>
              <a:srcRect/>
              <a:tile tx="0" ty="0" sx="100000" sy="100000" flip="none" algn="tl"/>
            </a:blipFill>
            <a:ln w="127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</p:grpSp>
      <p:sp>
        <p:nvSpPr>
          <p:cNvPr id="382" name="pfehide241" hidden="1"/>
          <p:cNvSpPr/>
          <p:nvPr/>
        </p:nvSpPr>
        <p:spPr>
          <a:xfrm>
            <a:off x="9539999" y="3268395"/>
            <a:ext cx="930589" cy="820932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defPPr marL="0" marR="0" indent="0" algn="l" defTabSz="914400" rtl="0" fontAlgn="auto" latinLnBrk="1" hangingPunct="0">
              <a:defRPr kumimoji="0" sz="1800" b="0" i="0" u="none" strike="noStrike" cap="none" spc="0" normalizeH="0" baseline="0">
                <a:solidFill>
                  <a:srgbClr val="000000"/>
                </a:solidFill>
              </a:defRPr>
            </a:defPPr>
            <a:lvl1pPr marL="0" marR="0" indent="0" algn="ctr" defTabSz="457200" rtl="0" fontAlgn="auto" latinLnBrk="0" hangingPunct="0">
              <a:lnSpc>
                <a:spcPct val="80000"/>
              </a:lnSpc>
              <a:spcBef>
                <a:spcPts val="900"/>
              </a:spcBef>
              <a:defRPr kumimoji="0" sz="3600" b="0" i="0" u="none" strike="noStrike" cap="none" spc="0" normalizeH="0" baseline="0">
                <a:solidFill>
                  <a:srgbClr val="374B7B"/>
                </a:solidFill>
                <a:latin typeface="Sukhumvit Set Semi Bold"/>
                <a:ea typeface="Sukhumvit Set Semi Bold"/>
                <a:cs typeface="Sukhumvit Set Semi Bold"/>
                <a:sym typeface="Sukhumvit Set Semi Bold"/>
              </a:defRPr>
            </a:lvl1pPr>
            <a:lvl2pPr marL="0" marR="0" indent="2286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2pPr>
            <a:lvl3pPr marL="0" marR="0" indent="4572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3pPr>
            <a:lvl4pPr marL="0" marR="0" indent="6858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4pPr>
            <a:lvl5pPr marL="0" marR="0" indent="9144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5pPr>
            <a:lvl6pPr marL="0" marR="0" indent="11430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6pPr>
            <a:lvl7pPr marL="0" marR="0" indent="13716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7pPr>
            <a:lvl8pPr marL="0" marR="0" indent="16002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8pPr>
            <a:lvl9pPr marL="0" marR="0" indent="18288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9pPr>
          </a:lstStyle>
          <a:p>
            <a:r>
              <a:t>VS</a:t>
            </a:r>
          </a:p>
        </p:txBody>
      </p:sp>
      <p:grpSp>
        <p:nvGrpSpPr>
          <p:cNvPr id="40" name="Group 39"/>
          <p:cNvGrpSpPr/>
          <p:nvPr/>
        </p:nvGrpSpPr>
        <p:grpSpPr>
          <a:xfrm>
            <a:off x="9538950" y="3261285"/>
            <a:ext cx="932688" cy="835152"/>
            <a:chOff x="317500" y="317500"/>
            <a:chExt cx="932688" cy="835152"/>
          </a:xfrm>
        </p:grpSpPr>
        <p:pic>
          <p:nvPicPr>
            <p:cNvPr id="38" name="PFE element 241"/>
            <p:cNvPicPr>
              <a:picLocks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7500" y="317500"/>
              <a:ext cx="932688" cy="835152"/>
            </a:xfrm>
            <a:prstGeom prst="rect">
              <a:avLst/>
            </a:prstGeom>
          </p:spPr>
        </p:pic>
        <p:sp>
          <p:nvSpPr>
            <p:cNvPr id="39" name="Shape_82"/>
            <p:cNvSpPr/>
            <p:nvPr/>
          </p:nvSpPr>
          <p:spPr>
            <a:xfrm>
              <a:off x="317500" y="317500"/>
              <a:ext cx="932688" cy="835152"/>
            </a:xfrm>
            <a:prstGeom prst="rect">
              <a:avLst/>
            </a:prstGeom>
            <a:blipFill dpi="0" rotWithShape="1">
              <a:blip r:embed="rId3">
                <a:alphaModFix amt="0"/>
              </a:blip>
              <a:srcRect/>
              <a:tile tx="0" ty="0" sx="100000" sy="100000" flip="none" algn="tl"/>
            </a:blipFill>
            <a:ln w="127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</p:grpSp>
      <p:sp>
        <p:nvSpPr>
          <p:cNvPr id="383" name="pfehide242" hidden="1"/>
          <p:cNvSpPr/>
          <p:nvPr/>
        </p:nvSpPr>
        <p:spPr>
          <a:xfrm>
            <a:off x="9539999" y="5109535"/>
            <a:ext cx="930589" cy="820931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defPPr marL="0" marR="0" indent="0" algn="l" defTabSz="914400" rtl="0" fontAlgn="auto" latinLnBrk="1" hangingPunct="0">
              <a:defRPr kumimoji="0" sz="1800" b="0" i="0" u="none" strike="noStrike" cap="none" spc="0" normalizeH="0" baseline="0">
                <a:solidFill>
                  <a:srgbClr val="000000"/>
                </a:solidFill>
              </a:defRPr>
            </a:defPPr>
            <a:lvl1pPr marL="0" marR="0" indent="0" algn="ctr" defTabSz="457200" rtl="0" fontAlgn="auto" latinLnBrk="0" hangingPunct="0">
              <a:lnSpc>
                <a:spcPct val="80000"/>
              </a:lnSpc>
              <a:spcBef>
                <a:spcPts val="900"/>
              </a:spcBef>
              <a:defRPr kumimoji="0" sz="3600" b="0" i="0" u="none" strike="noStrike" cap="none" spc="0" normalizeH="0" baseline="0">
                <a:solidFill>
                  <a:srgbClr val="374B7B"/>
                </a:solidFill>
                <a:latin typeface="Sukhumvit Set Semi Bold"/>
                <a:ea typeface="Sukhumvit Set Semi Bold"/>
                <a:cs typeface="Sukhumvit Set Semi Bold"/>
                <a:sym typeface="Sukhumvit Set Semi Bold"/>
              </a:defRPr>
            </a:lvl1pPr>
            <a:lvl2pPr marL="0" marR="0" indent="2286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2pPr>
            <a:lvl3pPr marL="0" marR="0" indent="4572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3pPr>
            <a:lvl4pPr marL="0" marR="0" indent="6858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4pPr>
            <a:lvl5pPr marL="0" marR="0" indent="9144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5pPr>
            <a:lvl6pPr marL="0" marR="0" indent="11430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6pPr>
            <a:lvl7pPr marL="0" marR="0" indent="13716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7pPr>
            <a:lvl8pPr marL="0" marR="0" indent="16002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8pPr>
            <a:lvl9pPr marL="0" marR="0" indent="18288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9pPr>
          </a:lstStyle>
          <a:p>
            <a:r>
              <a:t>VS</a:t>
            </a:r>
          </a:p>
        </p:txBody>
      </p:sp>
      <p:grpSp>
        <p:nvGrpSpPr>
          <p:cNvPr id="43" name="Group 42"/>
          <p:cNvGrpSpPr/>
          <p:nvPr/>
        </p:nvGrpSpPr>
        <p:grpSpPr>
          <a:xfrm>
            <a:off x="9538950" y="5102425"/>
            <a:ext cx="932688" cy="835152"/>
            <a:chOff x="317500" y="317500"/>
            <a:chExt cx="932688" cy="835152"/>
          </a:xfrm>
        </p:grpSpPr>
        <p:pic>
          <p:nvPicPr>
            <p:cNvPr id="41" name="PFE element 242"/>
            <p:cNvPicPr>
              <a:picLocks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7500" y="317500"/>
              <a:ext cx="932688" cy="835152"/>
            </a:xfrm>
            <a:prstGeom prst="rect">
              <a:avLst/>
            </a:prstGeom>
          </p:spPr>
        </p:pic>
        <p:sp>
          <p:nvSpPr>
            <p:cNvPr id="42" name="Shape_83"/>
            <p:cNvSpPr/>
            <p:nvPr/>
          </p:nvSpPr>
          <p:spPr>
            <a:xfrm>
              <a:off x="317500" y="317500"/>
              <a:ext cx="932688" cy="835152"/>
            </a:xfrm>
            <a:prstGeom prst="rect">
              <a:avLst/>
            </a:prstGeom>
            <a:blipFill dpi="0" rotWithShape="1">
              <a:blip r:embed="rId3">
                <a:alphaModFix amt="0"/>
              </a:blip>
              <a:srcRect/>
              <a:tile tx="0" ty="0" sx="100000" sy="100000" flip="none" algn="tl"/>
            </a:blipFill>
            <a:ln w="127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</p:grpSp>
      <p:sp>
        <p:nvSpPr>
          <p:cNvPr id="384" name="pfehide243" hidden="1"/>
          <p:cNvSpPr/>
          <p:nvPr/>
        </p:nvSpPr>
        <p:spPr>
          <a:xfrm>
            <a:off x="179999" y="6959354"/>
            <a:ext cx="9777347" cy="820931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>
            <a:defPPr marL="0" marR="0" indent="0" algn="l" defTabSz="914400" rtl="0" fontAlgn="auto" latinLnBrk="1" hangingPunct="0">
              <a:defRPr kumimoji="0" sz="1800" b="0" i="0" u="none" strike="noStrike" cap="none" spc="0" normalizeH="0" baseline="0">
                <a:solidFill>
                  <a:srgbClr val="000000"/>
                </a:solidFill>
              </a:defRPr>
            </a:defPPr>
            <a:lvl1pPr marL="0" marR="0" indent="0" algn="l" defTabSz="457200" rtl="0" fontAlgn="auto" latinLnBrk="0" hangingPunct="0">
              <a:lnSpc>
                <a:spcPct val="80000"/>
              </a:lnSpc>
              <a:spcBef>
                <a:spcPts val="900"/>
              </a:spcBef>
              <a:defRPr kumimoji="0" sz="3600" b="0" i="0" u="none" strike="noStrike" cap="none" spc="0" normalizeH="0" baseline="0">
                <a:solidFill>
                  <a:srgbClr val="424242"/>
                </a:solidFill>
                <a:latin typeface="Sukhumvit Set Text"/>
                <a:ea typeface="Sukhumvit Set Text"/>
                <a:cs typeface="Sukhumvit Set Text"/>
                <a:sym typeface="Sukhumvit Set Text"/>
              </a:defRPr>
            </a:lvl1pPr>
            <a:lvl2pPr marL="0" marR="0" indent="2286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2pPr>
            <a:lvl3pPr marL="0" marR="0" indent="4572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3pPr>
            <a:lvl4pPr marL="0" marR="0" indent="6858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4pPr>
            <a:lvl5pPr marL="0" marR="0" indent="9144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5pPr>
            <a:lvl6pPr marL="0" marR="0" indent="11430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6pPr>
            <a:lvl7pPr marL="0" marR="0" indent="13716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7pPr>
            <a:lvl8pPr marL="0" marR="0" indent="16002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8pPr>
            <a:lvl9pPr marL="0" marR="0" indent="18288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9pPr>
          </a:lstStyle>
          <a:p>
            <a:r>
              <a:t>การปฏิบัติงานตามขั้นตอนแบบเดิมๆ (Routine Work)</a:t>
            </a:r>
          </a:p>
        </p:txBody>
      </p:sp>
      <p:grpSp>
        <p:nvGrpSpPr>
          <p:cNvPr id="46" name="Group 45"/>
          <p:cNvGrpSpPr/>
          <p:nvPr/>
        </p:nvGrpSpPr>
        <p:grpSpPr>
          <a:xfrm>
            <a:off x="179680" y="6906524"/>
            <a:ext cx="9777984" cy="926592"/>
            <a:chOff x="317500" y="317500"/>
            <a:chExt cx="9777984" cy="926592"/>
          </a:xfrm>
        </p:grpSpPr>
        <p:pic>
          <p:nvPicPr>
            <p:cNvPr id="44" name="PFE element 243"/>
            <p:cNvPicPr>
              <a:picLocks/>
            </p:cNvPicPr>
            <p:nvPr/>
          </p:nvPicPr>
          <p:blipFill>
            <a:blip r:embed="rId2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7500" y="317500"/>
              <a:ext cx="9777984" cy="926592"/>
            </a:xfrm>
            <a:prstGeom prst="rect">
              <a:avLst/>
            </a:prstGeom>
          </p:spPr>
        </p:pic>
        <p:sp>
          <p:nvSpPr>
            <p:cNvPr id="45" name="Shape_84"/>
            <p:cNvSpPr/>
            <p:nvPr/>
          </p:nvSpPr>
          <p:spPr>
            <a:xfrm>
              <a:off x="317500" y="317500"/>
              <a:ext cx="9777984" cy="926592"/>
            </a:xfrm>
            <a:prstGeom prst="rect">
              <a:avLst/>
            </a:prstGeom>
            <a:blipFill dpi="0" rotWithShape="1">
              <a:blip r:embed="rId3">
                <a:alphaModFix amt="0"/>
              </a:blip>
              <a:srcRect/>
              <a:tile tx="0" ty="0" sx="100000" sy="100000" flip="none" algn="tl"/>
            </a:blipFill>
            <a:ln w="127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</p:grpSp>
      <p:sp>
        <p:nvSpPr>
          <p:cNvPr id="385" name="pfehide244" hidden="1"/>
          <p:cNvSpPr/>
          <p:nvPr/>
        </p:nvSpPr>
        <p:spPr>
          <a:xfrm>
            <a:off x="10529999" y="6436470"/>
            <a:ext cx="9787978" cy="1980999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defPPr marL="0" marR="0" indent="0" algn="l" defTabSz="914400" rtl="0" fontAlgn="auto" latinLnBrk="1" hangingPunct="0">
              <a:defRPr kumimoji="0" sz="1800" b="0" i="0" u="none" strike="noStrike" cap="none" spc="0" normalizeH="0" baseline="0">
                <a:solidFill>
                  <a:srgbClr val="000000"/>
                </a:solidFill>
              </a:defRPr>
            </a:defPPr>
            <a:lvl1pPr marL="0" marR="0" indent="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1pPr>
            <a:lvl2pPr marL="0" marR="0" indent="2286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2pPr>
            <a:lvl3pPr marL="0" marR="0" indent="4572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3pPr>
            <a:lvl4pPr marL="0" marR="0" indent="6858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4pPr>
            <a:lvl5pPr marL="0" marR="0" indent="9144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5pPr>
            <a:lvl6pPr marL="0" marR="0" indent="11430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6pPr>
            <a:lvl7pPr marL="0" marR="0" indent="13716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7pPr>
            <a:lvl8pPr marL="0" marR="0" indent="16002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8pPr>
            <a:lvl9pPr marL="0" marR="0" indent="18288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9pPr>
          </a:lstStyle>
          <a:p>
            <a:pPr algn="l" defTabSz="457200">
              <a:lnSpc>
                <a:spcPct val="80000"/>
              </a:lnSpc>
              <a:spcBef>
                <a:spcPts val="900"/>
              </a:spcBef>
              <a:defRPr sz="3600">
                <a:solidFill>
                  <a:srgbClr val="374B7B"/>
                </a:solidFill>
                <a:latin typeface="Sukhumvit Set Semi Bold"/>
                <a:ea typeface="Sukhumvit Set Semi Bold"/>
                <a:cs typeface="Sukhumvit Set Semi Bold"/>
                <a:sym typeface="Sukhumvit Set Semi Bold"/>
              </a:defRPr>
            </a:pPr>
            <a:r>
              <a:t>สามารถแก้ไขปัญหาโดยไม่จำเป็นต้องใช้วิธีการทำงาน</a:t>
            </a:r>
            <a:br/>
            <a:r>
              <a:t>รูปแบบเดิม และสามารถตอบสนองได้ทันที </a:t>
            </a:r>
            <a:br/>
            <a:r>
              <a:rPr spc="-72"/>
              <a:t>(Non-routine problem solving, Real time capability)</a:t>
            </a:r>
          </a:p>
        </p:txBody>
      </p:sp>
      <p:grpSp>
        <p:nvGrpSpPr>
          <p:cNvPr id="49" name="Group 48"/>
          <p:cNvGrpSpPr/>
          <p:nvPr/>
        </p:nvGrpSpPr>
        <p:grpSpPr>
          <a:xfrm>
            <a:off x="10529999" y="6436370"/>
            <a:ext cx="9796272" cy="1981200"/>
            <a:chOff x="317500" y="317500"/>
            <a:chExt cx="9796272" cy="1981200"/>
          </a:xfrm>
        </p:grpSpPr>
        <p:pic>
          <p:nvPicPr>
            <p:cNvPr id="47" name="PFE element 244"/>
            <p:cNvPicPr>
              <a:picLocks/>
            </p:cNvPicPr>
            <p:nvPr/>
          </p:nvPicPr>
          <p:blipFill>
            <a:blip r:embed="rId2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7500" y="317500"/>
              <a:ext cx="9796272" cy="1981200"/>
            </a:xfrm>
            <a:prstGeom prst="rect">
              <a:avLst/>
            </a:prstGeom>
          </p:spPr>
        </p:pic>
        <p:sp>
          <p:nvSpPr>
            <p:cNvPr id="48" name="Shape_85"/>
            <p:cNvSpPr/>
            <p:nvPr/>
          </p:nvSpPr>
          <p:spPr>
            <a:xfrm>
              <a:off x="317500" y="317500"/>
              <a:ext cx="9796272" cy="1981200"/>
            </a:xfrm>
            <a:prstGeom prst="rect">
              <a:avLst/>
            </a:prstGeom>
            <a:blipFill dpi="0" rotWithShape="1">
              <a:blip r:embed="rId3">
                <a:alphaModFix amt="0"/>
              </a:blip>
              <a:srcRect/>
              <a:tile tx="0" ty="0" sx="100000" sy="100000" flip="none" algn="tl"/>
            </a:blipFill>
            <a:ln w="127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</p:grpSp>
      <p:sp>
        <p:nvSpPr>
          <p:cNvPr id="386" name="pfehide245" hidden="1"/>
          <p:cNvSpPr/>
          <p:nvPr/>
        </p:nvSpPr>
        <p:spPr>
          <a:xfrm>
            <a:off x="9539999" y="6959353"/>
            <a:ext cx="930589" cy="820932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defPPr marL="0" marR="0" indent="0" algn="l" defTabSz="914400" rtl="0" fontAlgn="auto" latinLnBrk="1" hangingPunct="0">
              <a:defRPr kumimoji="0" sz="1800" b="0" i="0" u="none" strike="noStrike" cap="none" spc="0" normalizeH="0" baseline="0">
                <a:solidFill>
                  <a:srgbClr val="000000"/>
                </a:solidFill>
              </a:defRPr>
            </a:defPPr>
            <a:lvl1pPr marL="0" marR="0" indent="0" algn="ctr" defTabSz="457200" rtl="0" fontAlgn="auto" latinLnBrk="0" hangingPunct="0">
              <a:lnSpc>
                <a:spcPct val="80000"/>
              </a:lnSpc>
              <a:spcBef>
                <a:spcPts val="900"/>
              </a:spcBef>
              <a:defRPr kumimoji="0" sz="3600" b="0" i="0" u="none" strike="noStrike" cap="none" spc="0" normalizeH="0" baseline="0">
                <a:solidFill>
                  <a:srgbClr val="374B7B"/>
                </a:solidFill>
                <a:latin typeface="Sukhumvit Set Semi Bold"/>
                <a:ea typeface="Sukhumvit Set Semi Bold"/>
                <a:cs typeface="Sukhumvit Set Semi Bold"/>
                <a:sym typeface="Sukhumvit Set Semi Bold"/>
              </a:defRPr>
            </a:lvl1pPr>
            <a:lvl2pPr marL="0" marR="0" indent="2286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2pPr>
            <a:lvl3pPr marL="0" marR="0" indent="4572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3pPr>
            <a:lvl4pPr marL="0" marR="0" indent="6858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4pPr>
            <a:lvl5pPr marL="0" marR="0" indent="9144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5pPr>
            <a:lvl6pPr marL="0" marR="0" indent="11430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6pPr>
            <a:lvl7pPr marL="0" marR="0" indent="13716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7pPr>
            <a:lvl8pPr marL="0" marR="0" indent="16002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8pPr>
            <a:lvl9pPr marL="0" marR="0" indent="18288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9pPr>
          </a:lstStyle>
          <a:p>
            <a:r>
              <a:t>VS</a:t>
            </a:r>
          </a:p>
        </p:txBody>
      </p:sp>
      <p:grpSp>
        <p:nvGrpSpPr>
          <p:cNvPr id="52" name="Group 51"/>
          <p:cNvGrpSpPr/>
          <p:nvPr/>
        </p:nvGrpSpPr>
        <p:grpSpPr>
          <a:xfrm>
            <a:off x="9538950" y="6952242"/>
            <a:ext cx="932688" cy="835152"/>
            <a:chOff x="317500" y="317500"/>
            <a:chExt cx="932688" cy="835152"/>
          </a:xfrm>
        </p:grpSpPr>
        <p:pic>
          <p:nvPicPr>
            <p:cNvPr id="50" name="PFE element 245"/>
            <p:cNvPicPr>
              <a:picLocks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7500" y="317500"/>
              <a:ext cx="932688" cy="835152"/>
            </a:xfrm>
            <a:prstGeom prst="rect">
              <a:avLst/>
            </a:prstGeom>
          </p:spPr>
        </p:pic>
        <p:sp>
          <p:nvSpPr>
            <p:cNvPr id="51" name="Shape_86"/>
            <p:cNvSpPr/>
            <p:nvPr/>
          </p:nvSpPr>
          <p:spPr>
            <a:xfrm>
              <a:off x="317500" y="317500"/>
              <a:ext cx="932688" cy="835152"/>
            </a:xfrm>
            <a:prstGeom prst="rect">
              <a:avLst/>
            </a:prstGeom>
            <a:blipFill dpi="0" rotWithShape="1">
              <a:blip r:embed="rId3">
                <a:alphaModFix amt="0"/>
              </a:blip>
              <a:srcRect/>
              <a:tile tx="0" ty="0" sx="100000" sy="100000" flip="none" algn="tl"/>
            </a:blipFill>
            <a:ln w="127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</p:grpSp>
      <p:sp>
        <p:nvSpPr>
          <p:cNvPr id="387" name="pfehide246" hidden="1"/>
          <p:cNvSpPr/>
          <p:nvPr/>
        </p:nvSpPr>
        <p:spPr>
          <a:xfrm>
            <a:off x="179999" y="8392155"/>
            <a:ext cx="9419948" cy="1400966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>
            <a:defPPr marL="0" marR="0" indent="0" algn="l" defTabSz="914400" rtl="0" fontAlgn="auto" latinLnBrk="1" hangingPunct="0">
              <a:defRPr kumimoji="0" sz="1800" b="0" i="0" u="none" strike="noStrike" cap="none" spc="0" normalizeH="0" baseline="0">
                <a:solidFill>
                  <a:srgbClr val="000000"/>
                </a:solidFill>
              </a:defRPr>
            </a:defPPr>
            <a:lvl1pPr marL="0" marR="0" indent="0" algn="l" defTabSz="457200" rtl="0" fontAlgn="auto" latinLnBrk="0" hangingPunct="0">
              <a:lnSpc>
                <a:spcPct val="80000"/>
              </a:lnSpc>
              <a:spcBef>
                <a:spcPts val="900"/>
              </a:spcBef>
              <a:defRPr kumimoji="0" sz="3600" b="0" i="0" u="none" strike="noStrike" cap="none" spc="0" normalizeH="0" baseline="0">
                <a:solidFill>
                  <a:srgbClr val="424242"/>
                </a:solidFill>
                <a:latin typeface="Sukhumvit Set Text"/>
                <a:ea typeface="Sukhumvit Set Text"/>
                <a:cs typeface="Sukhumvit Set Text"/>
                <a:sym typeface="Sukhumvit Set Text"/>
              </a:defRPr>
            </a:lvl1pPr>
            <a:lvl2pPr marL="0" marR="0" indent="2286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2pPr>
            <a:lvl3pPr marL="0" marR="0" indent="4572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3pPr>
            <a:lvl4pPr marL="0" marR="0" indent="6858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4pPr>
            <a:lvl5pPr marL="0" marR="0" indent="9144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5pPr>
            <a:lvl6pPr marL="0" marR="0" indent="11430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6pPr>
            <a:lvl7pPr marL="0" marR="0" indent="13716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7pPr>
            <a:lvl8pPr marL="0" marR="0" indent="16002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8pPr>
            <a:lvl9pPr marL="0" marR="0" indent="18288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9pPr>
          </a:lstStyle>
          <a:p>
            <a:r>
              <a:t>ต่างหน่วยต่างทำงานกันลำพังโดยไม่มีการแบ่งปันทรัพยากรเพื่อใช้งานร่วมกัน (Stand alone)</a:t>
            </a:r>
          </a:p>
        </p:txBody>
      </p:sp>
      <p:grpSp>
        <p:nvGrpSpPr>
          <p:cNvPr id="55" name="Group 54"/>
          <p:cNvGrpSpPr/>
          <p:nvPr/>
        </p:nvGrpSpPr>
        <p:grpSpPr>
          <a:xfrm>
            <a:off x="177765" y="8355022"/>
            <a:ext cx="9424416" cy="1475232"/>
            <a:chOff x="317500" y="317500"/>
            <a:chExt cx="9424416" cy="1475232"/>
          </a:xfrm>
        </p:grpSpPr>
        <p:pic>
          <p:nvPicPr>
            <p:cNvPr id="53" name="PFE element 246"/>
            <p:cNvPicPr>
              <a:picLocks/>
            </p:cNvPicPr>
            <p:nvPr/>
          </p:nvPicPr>
          <p:blipFill>
            <a:blip r:embed="rId2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7500" y="317500"/>
              <a:ext cx="9424416" cy="1475232"/>
            </a:xfrm>
            <a:prstGeom prst="rect">
              <a:avLst/>
            </a:prstGeom>
          </p:spPr>
        </p:pic>
        <p:sp>
          <p:nvSpPr>
            <p:cNvPr id="54" name="Shape_87"/>
            <p:cNvSpPr/>
            <p:nvPr/>
          </p:nvSpPr>
          <p:spPr>
            <a:xfrm>
              <a:off x="317500" y="317500"/>
              <a:ext cx="9424416" cy="1475232"/>
            </a:xfrm>
            <a:prstGeom prst="rect">
              <a:avLst/>
            </a:prstGeom>
            <a:blipFill dpi="0" rotWithShape="1">
              <a:blip r:embed="rId3">
                <a:alphaModFix amt="0"/>
              </a:blip>
              <a:srcRect/>
              <a:tile tx="0" ty="0" sx="100000" sy="100000" flip="none" algn="tl"/>
            </a:blipFill>
            <a:ln w="127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</p:grpSp>
      <p:sp>
        <p:nvSpPr>
          <p:cNvPr id="388" name="pfehide247" hidden="1"/>
          <p:cNvSpPr/>
          <p:nvPr/>
        </p:nvSpPr>
        <p:spPr>
          <a:xfrm>
            <a:off x="10529999" y="8392156"/>
            <a:ext cx="9777346" cy="1400965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defPPr marL="0" marR="0" indent="0" algn="l" defTabSz="914400" rtl="0" fontAlgn="auto" latinLnBrk="1" hangingPunct="0">
              <a:defRPr kumimoji="0" sz="1800" b="0" i="0" u="none" strike="noStrike" cap="none" spc="0" normalizeH="0" baseline="0">
                <a:solidFill>
                  <a:srgbClr val="000000"/>
                </a:solidFill>
              </a:defRPr>
            </a:defPPr>
            <a:lvl1pPr marL="0" marR="0" indent="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1pPr>
            <a:lvl2pPr marL="0" marR="0" indent="2286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2pPr>
            <a:lvl3pPr marL="0" marR="0" indent="4572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3pPr>
            <a:lvl4pPr marL="0" marR="0" indent="6858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4pPr>
            <a:lvl5pPr marL="0" marR="0" indent="9144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5pPr>
            <a:lvl6pPr marL="0" marR="0" indent="11430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6pPr>
            <a:lvl7pPr marL="0" marR="0" indent="13716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7pPr>
            <a:lvl8pPr marL="0" marR="0" indent="16002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8pPr>
            <a:lvl9pPr marL="0" marR="0" indent="18288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9pPr>
          </a:lstStyle>
          <a:p>
            <a:pPr algn="l" defTabSz="457200">
              <a:lnSpc>
                <a:spcPct val="80000"/>
              </a:lnSpc>
              <a:spcBef>
                <a:spcPts val="900"/>
              </a:spcBef>
              <a:defRPr sz="3600">
                <a:solidFill>
                  <a:srgbClr val="374B7B"/>
                </a:solidFill>
                <a:latin typeface="Sukhumvit Set Semi Bold"/>
                <a:ea typeface="Sukhumvit Set Semi Bold"/>
                <a:cs typeface="Sukhumvit Set Semi Bold"/>
                <a:sym typeface="Sukhumvit Set Semi Bold"/>
              </a:defRPr>
            </a:pPr>
            <a:r>
              <a:t>แบ่งปันทรัพยากรในการทำงานร่วมกัน เพื่อลดต้นทุน </a:t>
            </a:r>
            <a:br/>
            <a:r>
              <a:t>เพิ่มประสิทธิภาพในการปฏิบัติงาน (Shared Services)</a:t>
            </a:r>
          </a:p>
        </p:txBody>
      </p:sp>
      <p:grpSp>
        <p:nvGrpSpPr>
          <p:cNvPr id="58" name="Group 57"/>
          <p:cNvGrpSpPr/>
          <p:nvPr/>
        </p:nvGrpSpPr>
        <p:grpSpPr>
          <a:xfrm>
            <a:off x="10526632" y="8394647"/>
            <a:ext cx="9784080" cy="1395984"/>
            <a:chOff x="317500" y="317500"/>
            <a:chExt cx="9784080" cy="1395984"/>
          </a:xfrm>
        </p:grpSpPr>
        <p:pic>
          <p:nvPicPr>
            <p:cNvPr id="56" name="PFE element 247"/>
            <p:cNvPicPr>
              <a:picLocks/>
            </p:cNvPicPr>
            <p:nvPr/>
          </p:nvPicPr>
          <p:blipFill>
            <a:blip r:embed="rId2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7500" y="317500"/>
              <a:ext cx="9784080" cy="1395984"/>
            </a:xfrm>
            <a:prstGeom prst="rect">
              <a:avLst/>
            </a:prstGeom>
          </p:spPr>
        </p:pic>
        <p:sp>
          <p:nvSpPr>
            <p:cNvPr id="57" name="Shape_88"/>
            <p:cNvSpPr/>
            <p:nvPr/>
          </p:nvSpPr>
          <p:spPr>
            <a:xfrm>
              <a:off x="317500" y="317500"/>
              <a:ext cx="9784080" cy="1395984"/>
            </a:xfrm>
            <a:prstGeom prst="rect">
              <a:avLst/>
            </a:prstGeom>
            <a:blipFill dpi="0" rotWithShape="1">
              <a:blip r:embed="rId3">
                <a:alphaModFix amt="0"/>
              </a:blip>
              <a:srcRect/>
              <a:tile tx="0" ty="0" sx="100000" sy="100000" flip="none" algn="tl"/>
            </a:blipFill>
            <a:ln w="127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</p:grpSp>
      <p:sp>
        <p:nvSpPr>
          <p:cNvPr id="389" name="pfehide248" hidden="1"/>
          <p:cNvSpPr/>
          <p:nvPr/>
        </p:nvSpPr>
        <p:spPr>
          <a:xfrm>
            <a:off x="9539999" y="8545598"/>
            <a:ext cx="930589" cy="820932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defPPr marL="0" marR="0" indent="0" algn="l" defTabSz="914400" rtl="0" fontAlgn="auto" latinLnBrk="1" hangingPunct="0">
              <a:defRPr kumimoji="0" sz="1800" b="0" i="0" u="none" strike="noStrike" cap="none" spc="0" normalizeH="0" baseline="0">
                <a:solidFill>
                  <a:srgbClr val="000000"/>
                </a:solidFill>
              </a:defRPr>
            </a:defPPr>
            <a:lvl1pPr marL="0" marR="0" indent="0" algn="ctr" defTabSz="457200" rtl="0" fontAlgn="auto" latinLnBrk="0" hangingPunct="0">
              <a:lnSpc>
                <a:spcPct val="80000"/>
              </a:lnSpc>
              <a:spcBef>
                <a:spcPts val="900"/>
              </a:spcBef>
              <a:defRPr kumimoji="0" sz="3600" b="0" i="0" u="none" strike="noStrike" cap="none" spc="0" normalizeH="0" baseline="0">
                <a:solidFill>
                  <a:srgbClr val="374B7B"/>
                </a:solidFill>
                <a:latin typeface="Sukhumvit Set Semi Bold"/>
                <a:ea typeface="Sukhumvit Set Semi Bold"/>
                <a:cs typeface="Sukhumvit Set Semi Bold"/>
                <a:sym typeface="Sukhumvit Set Semi Bold"/>
              </a:defRPr>
            </a:lvl1pPr>
            <a:lvl2pPr marL="0" marR="0" indent="2286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2pPr>
            <a:lvl3pPr marL="0" marR="0" indent="4572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3pPr>
            <a:lvl4pPr marL="0" marR="0" indent="6858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4pPr>
            <a:lvl5pPr marL="0" marR="0" indent="9144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5pPr>
            <a:lvl6pPr marL="0" marR="0" indent="11430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6pPr>
            <a:lvl7pPr marL="0" marR="0" indent="13716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7pPr>
            <a:lvl8pPr marL="0" marR="0" indent="16002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8pPr>
            <a:lvl9pPr marL="0" marR="0" indent="18288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9pPr>
          </a:lstStyle>
          <a:p>
            <a:r>
              <a:t>VS</a:t>
            </a:r>
          </a:p>
        </p:txBody>
      </p:sp>
      <p:grpSp>
        <p:nvGrpSpPr>
          <p:cNvPr id="61" name="Group 60"/>
          <p:cNvGrpSpPr/>
          <p:nvPr/>
        </p:nvGrpSpPr>
        <p:grpSpPr>
          <a:xfrm>
            <a:off x="9538950" y="8538488"/>
            <a:ext cx="932688" cy="835152"/>
            <a:chOff x="317500" y="317500"/>
            <a:chExt cx="932688" cy="835152"/>
          </a:xfrm>
        </p:grpSpPr>
        <p:pic>
          <p:nvPicPr>
            <p:cNvPr id="59" name="PFE element 248"/>
            <p:cNvPicPr>
              <a:picLocks/>
            </p:cNvPicPr>
            <p:nvPr/>
          </p:nvPicPr>
          <p:blipFill>
            <a:blip r:embed="rId2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7500" y="317500"/>
              <a:ext cx="932688" cy="835152"/>
            </a:xfrm>
            <a:prstGeom prst="rect">
              <a:avLst/>
            </a:prstGeom>
          </p:spPr>
        </p:pic>
        <p:sp>
          <p:nvSpPr>
            <p:cNvPr id="60" name="Shape_89"/>
            <p:cNvSpPr/>
            <p:nvPr/>
          </p:nvSpPr>
          <p:spPr>
            <a:xfrm>
              <a:off x="317500" y="317500"/>
              <a:ext cx="932688" cy="835152"/>
            </a:xfrm>
            <a:prstGeom prst="rect">
              <a:avLst/>
            </a:prstGeom>
            <a:blipFill dpi="0" rotWithShape="1">
              <a:blip r:embed="rId3">
                <a:alphaModFix amt="0"/>
              </a:blip>
              <a:srcRect/>
              <a:tile tx="0" ty="0" sx="100000" sy="100000" flip="none" algn="tl"/>
            </a:blipFill>
            <a:ln w="127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</p:grpSp>
      <p:sp>
        <p:nvSpPr>
          <p:cNvPr id="390" name="pfehide249" hidden="1"/>
          <p:cNvSpPr/>
          <p:nvPr/>
        </p:nvSpPr>
        <p:spPr>
          <a:xfrm>
            <a:off x="10529999" y="9762865"/>
            <a:ext cx="10046115" cy="2561033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defPPr marL="0" marR="0" indent="0" algn="l" defTabSz="914400" rtl="0" fontAlgn="auto" latinLnBrk="1" hangingPunct="0">
              <a:defRPr kumimoji="0" sz="1800" b="0" i="0" u="none" strike="noStrike" cap="none" spc="0" normalizeH="0" baseline="0">
                <a:solidFill>
                  <a:srgbClr val="000000"/>
                </a:solidFill>
              </a:defRPr>
            </a:defPPr>
            <a:lvl1pPr marL="0" marR="0" indent="0" algn="l" defTabSz="457200" rtl="0" fontAlgn="auto" latinLnBrk="0" hangingPunct="0">
              <a:lnSpc>
                <a:spcPct val="80000"/>
              </a:lnSpc>
              <a:spcBef>
                <a:spcPts val="900"/>
              </a:spcBef>
              <a:defRPr kumimoji="0" sz="3600" b="0" i="0" u="none" strike="noStrike" cap="none" spc="0" normalizeH="0" baseline="0">
                <a:solidFill>
                  <a:srgbClr val="374B7B"/>
                </a:solidFill>
                <a:latin typeface="Sukhumvit Set Semi Bold"/>
                <a:ea typeface="Sukhumvit Set Semi Bold"/>
                <a:cs typeface="Sukhumvit Set Semi Bold"/>
                <a:sym typeface="Sukhumvit Set Semi Bold"/>
              </a:defRPr>
            </a:lvl1pPr>
            <a:lvl2pPr marL="0" marR="0" indent="2286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2pPr>
            <a:lvl3pPr marL="0" marR="0" indent="4572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3pPr>
            <a:lvl4pPr marL="0" marR="0" indent="6858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4pPr>
            <a:lvl5pPr marL="0" marR="0" indent="9144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5pPr>
            <a:lvl6pPr marL="0" marR="0" indent="11430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6pPr>
            <a:lvl7pPr marL="0" marR="0" indent="13716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7pPr>
            <a:lvl8pPr marL="0" marR="0" indent="16002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8pPr>
            <a:lvl9pPr marL="0" marR="0" indent="18288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9pPr>
          </a:lstStyle>
          <a:p>
            <a:r>
              <a:t>ปฏิบัติงานบนพื้นฐานของข้อมูล ความต้องการของประชาชน  และวางนโยบายที่สามารถนำไปปฏิบัติให้เกิดผลได้จริง (Data-driven, Demand-driven, Actionable policy solutions)</a:t>
            </a:r>
          </a:p>
        </p:txBody>
      </p:sp>
      <p:grpSp>
        <p:nvGrpSpPr>
          <p:cNvPr id="320" name="Group 319"/>
          <p:cNvGrpSpPr/>
          <p:nvPr/>
        </p:nvGrpSpPr>
        <p:grpSpPr>
          <a:xfrm>
            <a:off x="10529953" y="9769318"/>
            <a:ext cx="10046208" cy="2548128"/>
            <a:chOff x="317500" y="317500"/>
            <a:chExt cx="10046208" cy="2548128"/>
          </a:xfrm>
        </p:grpSpPr>
        <p:pic>
          <p:nvPicPr>
            <p:cNvPr id="62" name="PFE element 249"/>
            <p:cNvPicPr>
              <a:picLocks/>
            </p:cNvPicPr>
            <p:nvPr/>
          </p:nvPicPr>
          <p:blipFill>
            <a:blip r:embed="rId2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7500" y="317500"/>
              <a:ext cx="10046208" cy="2548128"/>
            </a:xfrm>
            <a:prstGeom prst="rect">
              <a:avLst/>
            </a:prstGeom>
          </p:spPr>
        </p:pic>
        <p:sp>
          <p:nvSpPr>
            <p:cNvPr id="63" name="Shape_90"/>
            <p:cNvSpPr/>
            <p:nvPr/>
          </p:nvSpPr>
          <p:spPr>
            <a:xfrm>
              <a:off x="317500" y="317500"/>
              <a:ext cx="10046208" cy="2548128"/>
            </a:xfrm>
            <a:prstGeom prst="rect">
              <a:avLst/>
            </a:prstGeom>
            <a:blipFill dpi="0" rotWithShape="1">
              <a:blip r:embed="rId3">
                <a:alphaModFix amt="0"/>
              </a:blip>
              <a:srcRect/>
              <a:tile tx="0" ty="0" sx="100000" sy="100000" flip="none" algn="tl"/>
            </a:blipFill>
            <a:ln w="127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</p:grpSp>
      <p:sp>
        <p:nvSpPr>
          <p:cNvPr id="391" name="pfehide250" hidden="1"/>
          <p:cNvSpPr/>
          <p:nvPr/>
        </p:nvSpPr>
        <p:spPr>
          <a:xfrm>
            <a:off x="179999" y="10322048"/>
            <a:ext cx="9153508" cy="1400966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defPPr marL="0" marR="0" indent="0" algn="l" defTabSz="914400" rtl="0" fontAlgn="auto" latinLnBrk="1" hangingPunct="0">
              <a:defRPr kumimoji="0" sz="1800" b="0" i="0" u="none" strike="noStrike" cap="none" spc="0" normalizeH="0" baseline="0">
                <a:solidFill>
                  <a:srgbClr val="000000"/>
                </a:solidFill>
              </a:defRPr>
            </a:defPPr>
            <a:lvl1pPr marL="0" marR="0" indent="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1pPr>
            <a:lvl2pPr marL="0" marR="0" indent="2286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2pPr>
            <a:lvl3pPr marL="0" marR="0" indent="4572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3pPr>
            <a:lvl4pPr marL="0" marR="0" indent="6858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4pPr>
            <a:lvl5pPr marL="0" marR="0" indent="9144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5pPr>
            <a:lvl6pPr marL="0" marR="0" indent="11430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6pPr>
            <a:lvl7pPr marL="0" marR="0" indent="13716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7pPr>
            <a:lvl8pPr marL="0" marR="0" indent="16002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8pPr>
            <a:lvl9pPr marL="0" marR="0" indent="18288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9pPr>
          </a:lstStyle>
          <a:p>
            <a:pPr algn="l" defTabSz="457200">
              <a:lnSpc>
                <a:spcPct val="80000"/>
              </a:lnSpc>
              <a:spcBef>
                <a:spcPts val="900"/>
              </a:spcBef>
              <a:defRPr sz="3600">
                <a:solidFill>
                  <a:srgbClr val="424242"/>
                </a:solidFill>
                <a:latin typeface="Sukhumvit Set Text"/>
                <a:ea typeface="Sukhumvit Set Text"/>
                <a:cs typeface="Sukhumvit Set Text"/>
                <a:sym typeface="Sukhumvit Set Text"/>
              </a:defRPr>
            </a:pPr>
            <a:r>
              <a:t>วางนโยบาย และปฏิบัติงานโดยใช้ความรู้สึก </a:t>
            </a:r>
            <a:br/>
            <a:r>
              <a:t>และคาดเดาเอาเอง (Intuition)</a:t>
            </a:r>
          </a:p>
        </p:txBody>
      </p:sp>
      <p:grpSp>
        <p:nvGrpSpPr>
          <p:cNvPr id="323" name="Group 322"/>
          <p:cNvGrpSpPr/>
          <p:nvPr/>
        </p:nvGrpSpPr>
        <p:grpSpPr>
          <a:xfrm>
            <a:off x="178657" y="10324540"/>
            <a:ext cx="9156192" cy="1395984"/>
            <a:chOff x="317500" y="317500"/>
            <a:chExt cx="9156192" cy="1395984"/>
          </a:xfrm>
        </p:grpSpPr>
        <p:pic>
          <p:nvPicPr>
            <p:cNvPr id="321" name="PFE element 250"/>
            <p:cNvPicPr>
              <a:picLocks/>
            </p:cNvPicPr>
            <p:nvPr/>
          </p:nvPicPr>
          <p:blipFill>
            <a:blip r:embed="rId2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7500" y="317500"/>
              <a:ext cx="9156192" cy="1395984"/>
            </a:xfrm>
            <a:prstGeom prst="rect">
              <a:avLst/>
            </a:prstGeom>
          </p:spPr>
        </p:pic>
        <p:sp>
          <p:nvSpPr>
            <p:cNvPr id="322" name="Shape_91"/>
            <p:cNvSpPr/>
            <p:nvPr/>
          </p:nvSpPr>
          <p:spPr>
            <a:xfrm>
              <a:off x="317500" y="317500"/>
              <a:ext cx="9156192" cy="1395984"/>
            </a:xfrm>
            <a:prstGeom prst="rect">
              <a:avLst/>
            </a:prstGeom>
            <a:blipFill dpi="0" rotWithShape="1">
              <a:blip r:embed="rId3">
                <a:alphaModFix amt="0"/>
              </a:blip>
              <a:srcRect/>
              <a:tile tx="0" ty="0" sx="100000" sy="100000" flip="none" algn="tl"/>
            </a:blipFill>
            <a:ln w="127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</p:grpSp>
      <p:sp>
        <p:nvSpPr>
          <p:cNvPr id="392" name="pfehide251" hidden="1"/>
          <p:cNvSpPr/>
          <p:nvPr/>
        </p:nvSpPr>
        <p:spPr>
          <a:xfrm>
            <a:off x="9539999" y="10612065"/>
            <a:ext cx="930589" cy="820932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defPPr marL="0" marR="0" indent="0" algn="l" defTabSz="914400" rtl="0" fontAlgn="auto" latinLnBrk="1" hangingPunct="0">
              <a:defRPr kumimoji="0" sz="1800" b="0" i="0" u="none" strike="noStrike" cap="none" spc="0" normalizeH="0" baseline="0">
                <a:solidFill>
                  <a:srgbClr val="000000"/>
                </a:solidFill>
              </a:defRPr>
            </a:defPPr>
            <a:lvl1pPr marL="0" marR="0" indent="0" algn="ctr" defTabSz="457200" rtl="0" fontAlgn="auto" latinLnBrk="0" hangingPunct="0">
              <a:lnSpc>
                <a:spcPct val="80000"/>
              </a:lnSpc>
              <a:spcBef>
                <a:spcPts val="900"/>
              </a:spcBef>
              <a:defRPr kumimoji="0" sz="3600" b="0" i="0" u="none" strike="noStrike" cap="none" spc="0" normalizeH="0" baseline="0">
                <a:solidFill>
                  <a:srgbClr val="374B7B"/>
                </a:solidFill>
                <a:latin typeface="Sukhumvit Set Semi Bold"/>
                <a:ea typeface="Sukhumvit Set Semi Bold"/>
                <a:cs typeface="Sukhumvit Set Semi Bold"/>
                <a:sym typeface="Sukhumvit Set Semi Bold"/>
              </a:defRPr>
            </a:lvl1pPr>
            <a:lvl2pPr marL="0" marR="0" indent="2286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2pPr>
            <a:lvl3pPr marL="0" marR="0" indent="4572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3pPr>
            <a:lvl4pPr marL="0" marR="0" indent="6858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4pPr>
            <a:lvl5pPr marL="0" marR="0" indent="9144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5pPr>
            <a:lvl6pPr marL="0" marR="0" indent="11430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6pPr>
            <a:lvl7pPr marL="0" marR="0" indent="13716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7pPr>
            <a:lvl8pPr marL="0" marR="0" indent="16002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8pPr>
            <a:lvl9pPr marL="0" marR="0" indent="18288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9pPr>
          </a:lstStyle>
          <a:p>
            <a:r>
              <a:t>VS</a:t>
            </a:r>
          </a:p>
        </p:txBody>
      </p:sp>
      <p:grpSp>
        <p:nvGrpSpPr>
          <p:cNvPr id="326" name="Group 325"/>
          <p:cNvGrpSpPr/>
          <p:nvPr/>
        </p:nvGrpSpPr>
        <p:grpSpPr>
          <a:xfrm>
            <a:off x="9538950" y="10611051"/>
            <a:ext cx="932688" cy="822960"/>
            <a:chOff x="317500" y="317500"/>
            <a:chExt cx="932688" cy="822960"/>
          </a:xfrm>
        </p:grpSpPr>
        <p:pic>
          <p:nvPicPr>
            <p:cNvPr id="324" name="PFE element 251"/>
            <p:cNvPicPr>
              <a:picLocks/>
            </p:cNvPicPr>
            <p:nvPr/>
          </p:nvPicPr>
          <p:blipFill>
            <a:blip r:embed="rId2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7500" y="317500"/>
              <a:ext cx="932688" cy="822960"/>
            </a:xfrm>
            <a:prstGeom prst="rect">
              <a:avLst/>
            </a:prstGeom>
          </p:spPr>
        </p:pic>
        <p:sp>
          <p:nvSpPr>
            <p:cNvPr id="325" name="Shape_92"/>
            <p:cNvSpPr/>
            <p:nvPr/>
          </p:nvSpPr>
          <p:spPr>
            <a:xfrm>
              <a:off x="317500" y="317500"/>
              <a:ext cx="932688" cy="822960"/>
            </a:xfrm>
            <a:prstGeom prst="rect">
              <a:avLst/>
            </a:prstGeom>
            <a:blipFill dpi="0" rotWithShape="1">
              <a:blip r:embed="rId3">
                <a:alphaModFix amt="0"/>
              </a:blip>
              <a:srcRect/>
              <a:tile tx="0" ty="0" sx="100000" sy="100000" flip="none" algn="tl"/>
            </a:blipFill>
            <a:ln w="127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99">
        <p:dissolv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grpId="2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fill="hold" grpId="3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5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fill="hold" grpId="4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9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0" presetClass="entr" fill="hold" grpId="5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3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fill="hold" grpId="6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8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10" presetClass="entr" fill="hold" grpId="7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2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00"/>
                            </p:stCondLst>
                            <p:childTnLst>
                              <p:par>
                                <p:cTn id="35" presetID="10" presetClass="entr" fill="hold" grpId="8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6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fill="hold" grpId="9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1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000"/>
                            </p:stCondLst>
                            <p:childTnLst>
                              <p:par>
                                <p:cTn id="44" presetID="10" presetClass="entr" fill="hold" grpId="1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5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000"/>
                            </p:stCondLst>
                            <p:childTnLst>
                              <p:par>
                                <p:cTn id="48" presetID="10" presetClass="entr" fill="hold" grpId="11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9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fill="hold" grpId="12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54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000"/>
                            </p:stCondLst>
                            <p:childTnLst>
                              <p:par>
                                <p:cTn id="57" presetID="10" presetClass="entr" fill="hold" grpId="13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58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000"/>
                            </p:stCondLst>
                            <p:childTnLst>
                              <p:par>
                                <p:cTn id="61" presetID="10" presetClass="entr" fill="hold" grpId="14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2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0" presetClass="entr" fill="hold" grpId="15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7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1000"/>
                            </p:stCondLst>
                            <p:childTnLst>
                              <p:par>
                                <p:cTn id="70" presetID="10" presetClass="entr" fill="hold" grpId="16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71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000"/>
                            </p:stCondLst>
                            <p:childTnLst>
                              <p:par>
                                <p:cTn id="74" presetID="10" presetClass="entr" fill="hold" grpId="17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75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0" presetClass="entr" fill="hold" grpId="18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80" fill="hold"/>
                                        <p:tgtEl>
                                          <p:spTgt spid="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3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1000"/>
                            </p:stCondLst>
                            <p:childTnLst>
                              <p:par>
                                <p:cTn id="83" presetID="10" presetClass="entr" fill="hold" grpId="19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84" fill="hold"/>
                                        <p:tgtEl>
                                          <p:spTgt spid="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3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2000"/>
                            </p:stCondLst>
                            <p:childTnLst>
                              <p:par>
                                <p:cTn id="87" presetID="10" presetClass="entr" fill="hold" grpId="2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88" fill="hold"/>
                                        <p:tgtEl>
                                          <p:spTgt spid="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3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9" grpId="2" animBg="1" advAuto="0"/>
      <p:bldP spid="362" grpId="1" animBg="1" advAuto="0"/>
      <p:bldP spid="374" grpId="3" animBg="1" advAuto="0"/>
      <p:bldP spid="375" grpId="5" animBg="1" advAuto="0"/>
      <p:bldP spid="376" grpId="4" animBg="1" advAuto="0"/>
      <p:bldP spid="378" grpId="8" animBg="1" advAuto="0"/>
      <p:bldP spid="379" grpId="11" animBg="1" advAuto="0"/>
      <p:bldP spid="380" grpId="6" animBg="1" advAuto="0"/>
      <p:bldP spid="381" grpId="9" animBg="1" advAuto="0"/>
      <p:bldP spid="382" grpId="7" animBg="1" advAuto="0"/>
      <p:bldP spid="383" grpId="10" animBg="1" advAuto="0"/>
      <p:bldP spid="384" grpId="12" animBg="1" advAuto="0"/>
      <p:bldP spid="385" grpId="14" animBg="1" advAuto="0"/>
      <p:bldP spid="386" grpId="13" animBg="1" advAuto="0"/>
      <p:bldP spid="387" grpId="15" animBg="1" advAuto="0"/>
      <p:bldP spid="388" grpId="17" animBg="1" advAuto="0"/>
      <p:bldP spid="389" grpId="16" animBg="1" advAuto="0"/>
      <p:bldP spid="390" grpId="20" animBg="1" advAuto="0"/>
      <p:bldP spid="391" grpId="18" animBg="1" advAuto="0"/>
      <p:bldP spid="392" grpId="19" animBg="1" advAuto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94" name="pfehide252" hidden="1"/>
          <p:cNvGraphicFramePr/>
          <p:nvPr>
            <p:extLst>
              <p:ext uri="{D42A27DB-BD31-4B8C-83A1-F6EECF244321}">
                <p14:modId xmlns:p14="http://schemas.microsoft.com/office/powerpoint/2010/main" val="477063056"/>
              </p:ext>
            </p:extLst>
          </p:nvPr>
        </p:nvGraphicFramePr>
        <p:xfrm>
          <a:off x="112725" y="1597332"/>
          <a:ext cx="20212454" cy="6917139"/>
        </p:xfrm>
        <a:graphic>
          <a:graphicData uri="http://schemas.openxmlformats.org/drawingml/2006/table">
            <a:tbl>
              <a:tblPr bandRow="1">
                <a:tableStyleId>{4C3C2611-4C71-4FC5-86AE-919BDF0F9419}</a:tableStyleId>
              </a:tblPr>
              <a:tblGrid>
                <a:gridCol w="10030665"/>
                <a:gridCol w="10181789"/>
              </a:tblGrid>
              <a:tr h="972809">
                <a:tc>
                  <a:txBody>
                    <a:bodyPr/>
                    <a:lstStyle/>
                    <a:p>
                      <a:pPr defTabSz="914400">
                        <a:defRPr sz="3600"/>
                      </a:pPr>
                      <a:endParaRPr/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3600"/>
                      </a:pPr>
                      <a:endParaRPr/>
                    </a:p>
                  </a:txBody>
                  <a:tcPr marL="50800" marR="50800" marT="50800" marB="50800" anchor="ctr" horzOverflow="overflow"/>
                </a:tc>
              </a:tr>
              <a:tr h="2446122">
                <a:tc>
                  <a:txBody>
                    <a:bodyPr/>
                    <a:lstStyle/>
                    <a:p>
                      <a:pPr defTabSz="914400">
                        <a:defRPr sz="3600"/>
                      </a:pPr>
                      <a:endParaRPr/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3600"/>
                      </a:pPr>
                      <a:endParaRPr/>
                    </a:p>
                  </a:txBody>
                  <a:tcPr marL="50800" marR="50800" marT="50800" marB="50800" anchor="ctr" horzOverflow="overflow"/>
                </a:tc>
              </a:tr>
              <a:tr h="3498208">
                <a:tc>
                  <a:txBody>
                    <a:bodyPr/>
                    <a:lstStyle/>
                    <a:p>
                      <a:pPr defTabSz="914400">
                        <a:defRPr sz="3600"/>
                      </a:pPr>
                      <a:endParaRPr/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3600"/>
                      </a:pPr>
                      <a:endParaRPr dirty="0"/>
                    </a:p>
                  </a:txBody>
                  <a:tcPr marL="50800" marR="50800" marT="50800" marB="50800" anchor="ctr" horzOverflow="overflow"/>
                </a:tc>
              </a:tr>
            </a:tbl>
          </a:graphicData>
        </a:graphic>
      </p:graphicFrame>
      <p:grpSp>
        <p:nvGrpSpPr>
          <p:cNvPr id="4" name="Group 3"/>
          <p:cNvGrpSpPr/>
          <p:nvPr/>
        </p:nvGrpSpPr>
        <p:grpSpPr>
          <a:xfrm>
            <a:off x="105688" y="1590325"/>
            <a:ext cx="20226528" cy="6931152"/>
            <a:chOff x="317500" y="317500"/>
            <a:chExt cx="20226528" cy="6931152"/>
          </a:xfrm>
        </p:grpSpPr>
        <p:pic>
          <p:nvPicPr>
            <p:cNvPr id="2" name="PFE element 252"/>
            <p:cNvPicPr>
              <a:picLocks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7500" y="317500"/>
              <a:ext cx="20226528" cy="6931152"/>
            </a:xfrm>
            <a:prstGeom prst="rect">
              <a:avLst/>
            </a:prstGeom>
          </p:spPr>
        </p:pic>
        <p:sp>
          <p:nvSpPr>
            <p:cNvPr id="3" name="Shape_93"/>
            <p:cNvSpPr/>
            <p:nvPr/>
          </p:nvSpPr>
          <p:spPr>
            <a:xfrm>
              <a:off x="317500" y="317500"/>
              <a:ext cx="20226528" cy="6931152"/>
            </a:xfrm>
            <a:prstGeom prst="rect">
              <a:avLst/>
            </a:prstGeom>
            <a:blipFill dpi="0" rotWithShape="1">
              <a:blip r:embed="rId3">
                <a:alphaModFix amt="0"/>
              </a:blip>
              <a:srcRect/>
              <a:tile tx="0" ty="0" sx="100000" sy="100000" flip="none" algn="tl"/>
            </a:blipFill>
            <a:ln w="127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</p:grpSp>
      <p:pic>
        <p:nvPicPr>
          <p:cNvPr id="5" name="PFE element 253"/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721073" y="3528477"/>
            <a:ext cx="3462528" cy="804672"/>
          </a:xfrm>
          <a:prstGeom prst="rect">
            <a:avLst/>
          </a:prstGeom>
        </p:spPr>
      </p:pic>
      <p:pic>
        <p:nvPicPr>
          <p:cNvPr id="6" name="PFE element 254"/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99155" y="4080533"/>
            <a:ext cx="3706368" cy="1166013"/>
          </a:xfrm>
          <a:prstGeom prst="rect">
            <a:avLst/>
          </a:prstGeom>
        </p:spPr>
      </p:pic>
      <p:sp>
        <p:nvSpPr>
          <p:cNvPr id="397" name="pfehide255" hidden="1"/>
          <p:cNvSpPr/>
          <p:nvPr/>
        </p:nvSpPr>
        <p:spPr>
          <a:xfrm>
            <a:off x="130402" y="145207"/>
            <a:ext cx="20177101" cy="1068429"/>
          </a:xfrm>
          <a:prstGeom prst="rect">
            <a:avLst/>
          </a:prstGeom>
          <a:solidFill>
            <a:srgbClr val="374B7B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8100" tIns="38100" rIns="38100" bIns="38100" anchor="ctr"/>
          <a:lstStyle>
            <a:defPPr marL="0" marR="0" indent="0" algn="l" defTabSz="914400" rtl="0" fontAlgn="auto" latinLnBrk="1" hangingPunct="0">
              <a:defRPr kumimoji="0" sz="1800" b="0" i="0" u="none" strike="noStrike" cap="none" spc="0" normalizeH="0" baseline="0">
                <a:solidFill>
                  <a:srgbClr val="000000"/>
                </a:solidFill>
              </a:defRPr>
            </a:defPPr>
            <a:lvl1pPr marL="0" marR="0" indent="0" algn="ctr" defTabSz="457200" rtl="0" fontAlgn="auto" latinLnBrk="0" hangingPunct="0">
              <a:lnSpc>
                <a:spcPct val="110000"/>
              </a:lnSpc>
              <a:spcBef>
                <a:spcPts val="900"/>
              </a:spcBef>
              <a:defRPr kumimoji="0" sz="4700" b="0" i="0" u="none" strike="noStrike" cap="none" spc="0" normalizeH="0" baseline="0">
                <a:solidFill>
                  <a:srgbClr val="FFFFFF"/>
                </a:solidFill>
                <a:latin typeface="Sukhumvit Set Bold"/>
                <a:ea typeface="Sukhumvit Set Bold"/>
                <a:cs typeface="Sukhumvit Set Bold"/>
                <a:sym typeface="Sukhumvit Set Bold"/>
              </a:defRPr>
            </a:lvl1pPr>
            <a:lvl2pPr marL="0" marR="0" indent="2286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2pPr>
            <a:lvl3pPr marL="0" marR="0" indent="4572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3pPr>
            <a:lvl4pPr marL="0" marR="0" indent="6858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4pPr>
            <a:lvl5pPr marL="0" marR="0" indent="9144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5pPr>
            <a:lvl6pPr marL="0" marR="0" indent="11430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6pPr>
            <a:lvl7pPr marL="0" marR="0" indent="13716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7pPr>
            <a:lvl8pPr marL="0" marR="0" indent="16002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8pPr>
            <a:lvl9pPr marL="0" marR="0" indent="18288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9pPr>
          </a:lstStyle>
          <a:p>
            <a:r>
              <a:t>ระบบราชการแบบเดิม VS ระบบราชการแบบใหม่ (3/3)</a:t>
            </a:r>
          </a:p>
        </p:txBody>
      </p:sp>
      <p:grpSp>
        <p:nvGrpSpPr>
          <p:cNvPr id="9" name="Group 8"/>
          <p:cNvGrpSpPr/>
          <p:nvPr/>
        </p:nvGrpSpPr>
        <p:grpSpPr>
          <a:xfrm>
            <a:off x="130072" y="139925"/>
            <a:ext cx="20177761" cy="1078992"/>
            <a:chOff x="317500" y="317500"/>
            <a:chExt cx="20177761" cy="1078992"/>
          </a:xfrm>
        </p:grpSpPr>
        <p:pic>
          <p:nvPicPr>
            <p:cNvPr id="7" name="PFE element 255"/>
            <p:cNvPicPr>
              <a:picLocks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7500" y="317500"/>
              <a:ext cx="20177761" cy="1078992"/>
            </a:xfrm>
            <a:prstGeom prst="rect">
              <a:avLst/>
            </a:prstGeom>
          </p:spPr>
        </p:pic>
        <p:sp>
          <p:nvSpPr>
            <p:cNvPr id="8" name="Shape_94"/>
            <p:cNvSpPr/>
            <p:nvPr/>
          </p:nvSpPr>
          <p:spPr>
            <a:xfrm>
              <a:off x="317500" y="317500"/>
              <a:ext cx="20177761" cy="1078992"/>
            </a:xfrm>
            <a:prstGeom prst="rect">
              <a:avLst/>
            </a:prstGeom>
            <a:blipFill dpi="0" rotWithShape="1">
              <a:blip r:embed="rId3">
                <a:alphaModFix amt="0"/>
              </a:blip>
              <a:srcRect/>
              <a:tile tx="0" ty="0" sx="100000" sy="100000" flip="none" algn="tl"/>
            </a:blipFill>
            <a:ln w="127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</p:grpSp>
      <p:sp>
        <p:nvSpPr>
          <p:cNvPr id="398" name="Rounded Rectangle"/>
          <p:cNvSpPr/>
          <p:nvPr/>
        </p:nvSpPr>
        <p:spPr>
          <a:xfrm>
            <a:off x="22378834" y="1091243"/>
            <a:ext cx="147005" cy="399931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FF2600"/>
              </a:gs>
              <a:gs pos="100000">
                <a:srgbClr val="FF7E79"/>
              </a:gs>
            </a:gsLst>
            <a:lin ang="5400000"/>
          </a:gra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457200">
              <a:defRPr sz="1200">
                <a:solidFill>
                  <a:srgbClr val="FFFFFF"/>
                </a:solidFill>
                <a:latin typeface="Avenir Next Medium"/>
                <a:ea typeface="Avenir Next Medium"/>
                <a:cs typeface="Avenir Next Medium"/>
                <a:sym typeface="Avenir Next Medium"/>
              </a:defRPr>
            </a:pPr>
            <a:endParaRPr/>
          </a:p>
        </p:txBody>
      </p:sp>
      <p:sp>
        <p:nvSpPr>
          <p:cNvPr id="399" name="Rounded Rectangle"/>
          <p:cNvSpPr/>
          <p:nvPr/>
        </p:nvSpPr>
        <p:spPr>
          <a:xfrm rot="3443562">
            <a:off x="21640610" y="2233056"/>
            <a:ext cx="147006" cy="451536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FF2600"/>
              </a:gs>
              <a:gs pos="100000">
                <a:srgbClr val="FF7E79"/>
              </a:gs>
            </a:gsLst>
            <a:lin ang="5400000"/>
          </a:gra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457200">
              <a:defRPr sz="1200">
                <a:solidFill>
                  <a:srgbClr val="FFFFFF"/>
                </a:solidFill>
                <a:latin typeface="Avenir Next Medium"/>
                <a:ea typeface="Avenir Next Medium"/>
                <a:cs typeface="Avenir Next Medium"/>
                <a:sym typeface="Avenir Next Medium"/>
              </a:defRPr>
            </a:pPr>
            <a:endParaRPr/>
          </a:p>
        </p:txBody>
      </p:sp>
      <p:sp>
        <p:nvSpPr>
          <p:cNvPr id="400" name="Rounded Rectangle"/>
          <p:cNvSpPr/>
          <p:nvPr/>
        </p:nvSpPr>
        <p:spPr>
          <a:xfrm rot="18310563">
            <a:off x="23099456" y="2200293"/>
            <a:ext cx="147006" cy="475362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FF2600"/>
              </a:gs>
              <a:gs pos="100000">
                <a:srgbClr val="FF7E79"/>
              </a:gs>
            </a:gsLst>
            <a:lin ang="5400000"/>
          </a:gra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457200">
              <a:defRPr sz="1200">
                <a:solidFill>
                  <a:srgbClr val="FFFFFF"/>
                </a:solidFill>
                <a:latin typeface="Avenir Next Medium"/>
                <a:ea typeface="Avenir Next Medium"/>
                <a:cs typeface="Avenir Next Medium"/>
                <a:sym typeface="Avenir Next Medium"/>
              </a:defRPr>
            </a:pPr>
            <a:endParaRPr/>
          </a:p>
        </p:txBody>
      </p:sp>
      <p:sp>
        <p:nvSpPr>
          <p:cNvPr id="401" name="Circle"/>
          <p:cNvSpPr/>
          <p:nvPr/>
        </p:nvSpPr>
        <p:spPr>
          <a:xfrm>
            <a:off x="20939297" y="518675"/>
            <a:ext cx="3028354" cy="3028354"/>
          </a:xfrm>
          <a:prstGeom prst="ellipse">
            <a:avLst/>
          </a:prstGeom>
          <a:ln w="101600">
            <a:solidFill>
              <a:srgbClr val="A3B0D6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200"/>
            </a:pPr>
            <a:endParaRPr/>
          </a:p>
        </p:txBody>
      </p:sp>
      <p:pic>
        <p:nvPicPr>
          <p:cNvPr id="10" name="PFE element 260"/>
          <p:cNvPicPr>
            <a:picLocks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759745" y="2350400"/>
            <a:ext cx="926592" cy="926592"/>
          </a:xfrm>
          <a:prstGeom prst="rect">
            <a:avLst/>
          </a:prstGeom>
        </p:spPr>
      </p:pic>
      <p:pic>
        <p:nvPicPr>
          <p:cNvPr id="11" name="PFE element 261"/>
          <p:cNvPicPr>
            <a:picLocks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200809" y="2350400"/>
            <a:ext cx="926592" cy="926592"/>
          </a:xfrm>
          <a:prstGeom prst="rect">
            <a:avLst/>
          </a:prstGeom>
        </p:spPr>
      </p:pic>
      <p:pic>
        <p:nvPicPr>
          <p:cNvPr id="12" name="PFE element 262"/>
          <p:cNvPicPr>
            <a:picLocks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78415" y="1411563"/>
            <a:ext cx="1350121" cy="1350121"/>
          </a:xfrm>
          <a:prstGeom prst="rect">
            <a:avLst/>
          </a:prstGeom>
        </p:spPr>
      </p:pic>
      <p:pic>
        <p:nvPicPr>
          <p:cNvPr id="13" name="PFE element 263"/>
          <p:cNvPicPr>
            <a:picLocks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82945" y="216126"/>
            <a:ext cx="938784" cy="926592"/>
          </a:xfrm>
          <a:prstGeom prst="rect">
            <a:avLst/>
          </a:prstGeom>
        </p:spPr>
      </p:pic>
      <p:pic>
        <p:nvPicPr>
          <p:cNvPr id="14" name="PFE element 264"/>
          <p:cNvPicPr>
            <a:picLocks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51771" y="1167333"/>
            <a:ext cx="681197" cy="546185"/>
          </a:xfrm>
          <a:prstGeom prst="rect">
            <a:avLst/>
          </a:prstGeom>
        </p:spPr>
      </p:pic>
      <p:pic>
        <p:nvPicPr>
          <p:cNvPr id="15" name="PFE element 265"/>
          <p:cNvPicPr>
            <a:picLocks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29368" y="1268593"/>
            <a:ext cx="583007" cy="343667"/>
          </a:xfrm>
          <a:prstGeom prst="rect">
            <a:avLst/>
          </a:prstGeom>
        </p:spPr>
      </p:pic>
      <p:pic>
        <p:nvPicPr>
          <p:cNvPr id="16" name="PFE element 266"/>
          <p:cNvPicPr>
            <a:picLocks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07443" y="2875459"/>
            <a:ext cx="890016" cy="349804"/>
          </a:xfrm>
          <a:prstGeom prst="rect">
            <a:avLst/>
          </a:prstGeom>
        </p:spPr>
      </p:pic>
      <p:pic>
        <p:nvPicPr>
          <p:cNvPr id="409" name="index2.png" descr="index2.png"/>
          <p:cNvPicPr>
            <a:picLocks noChangeAspect="1"/>
          </p:cNvPicPr>
          <p:nvPr/>
        </p:nvPicPr>
        <p:blipFill>
          <a:blip r:embed="rId14">
            <a:extLst/>
          </a:blip>
          <a:stretch>
            <a:fillRect/>
          </a:stretch>
        </p:blipFill>
        <p:spPr>
          <a:xfrm>
            <a:off x="23047433" y="12560123"/>
            <a:ext cx="1265280" cy="1064181"/>
          </a:xfrm>
          <a:prstGeom prst="rect">
            <a:avLst/>
          </a:prstGeom>
          <a:ln w="12700">
            <a:miter lim="400000"/>
          </a:ln>
        </p:spPr>
      </p:pic>
      <p:sp>
        <p:nvSpPr>
          <p:cNvPr id="410" name="pfehide268" hidden="1"/>
          <p:cNvSpPr/>
          <p:nvPr/>
        </p:nvSpPr>
        <p:spPr>
          <a:xfrm>
            <a:off x="179999" y="5252054"/>
            <a:ext cx="8709895" cy="820932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>
            <a:defPPr marL="0" marR="0" indent="0" algn="l" defTabSz="914400" rtl="0" fontAlgn="auto" latinLnBrk="1" hangingPunct="0">
              <a:defRPr kumimoji="0" sz="1800" b="0" i="0" u="none" strike="noStrike" cap="none" spc="0" normalizeH="0" baseline="0">
                <a:solidFill>
                  <a:srgbClr val="000000"/>
                </a:solidFill>
              </a:defRPr>
            </a:defPPr>
            <a:lvl1pPr marL="0" marR="0" indent="0" algn="l" defTabSz="457200" rtl="0" fontAlgn="auto" latinLnBrk="0" hangingPunct="0">
              <a:lnSpc>
                <a:spcPct val="80000"/>
              </a:lnSpc>
              <a:spcBef>
                <a:spcPts val="900"/>
              </a:spcBef>
              <a:defRPr kumimoji="0" sz="3600" b="0" i="0" u="none" strike="noStrike" cap="none" spc="0" normalizeH="0" baseline="0">
                <a:solidFill>
                  <a:srgbClr val="424242"/>
                </a:solidFill>
                <a:latin typeface="Sukhumvit Set Text"/>
                <a:ea typeface="Sukhumvit Set Text"/>
                <a:cs typeface="Sukhumvit Set Text"/>
                <a:sym typeface="Sukhumvit Set Text"/>
              </a:defRPr>
            </a:lvl1pPr>
            <a:lvl2pPr marL="0" marR="0" indent="2286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2pPr>
            <a:lvl3pPr marL="0" marR="0" indent="4572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3pPr>
            <a:lvl4pPr marL="0" marR="0" indent="6858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4pPr>
            <a:lvl5pPr marL="0" marR="0" indent="9144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5pPr>
            <a:lvl6pPr marL="0" marR="0" indent="11430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6pPr>
            <a:lvl7pPr marL="0" marR="0" indent="13716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7pPr>
            <a:lvl8pPr marL="0" marR="0" indent="16002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8pPr>
            <a:lvl9pPr marL="0" marR="0" indent="18288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9pPr>
          </a:lstStyle>
          <a:p>
            <a:r>
              <a:t>ข้าราชการแบบดั้งเดิม (Public administrator)</a:t>
            </a:r>
          </a:p>
        </p:txBody>
      </p:sp>
      <p:grpSp>
        <p:nvGrpSpPr>
          <p:cNvPr id="19" name="Group 18"/>
          <p:cNvGrpSpPr/>
          <p:nvPr/>
        </p:nvGrpSpPr>
        <p:grpSpPr>
          <a:xfrm>
            <a:off x="179354" y="5205320"/>
            <a:ext cx="8711184" cy="914400"/>
            <a:chOff x="317500" y="317500"/>
            <a:chExt cx="8711184" cy="914400"/>
          </a:xfrm>
        </p:grpSpPr>
        <p:pic>
          <p:nvPicPr>
            <p:cNvPr id="17" name="PFE element 268"/>
            <p:cNvPicPr>
              <a:picLocks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7500" y="317500"/>
              <a:ext cx="8711184" cy="914400"/>
            </a:xfrm>
            <a:prstGeom prst="rect">
              <a:avLst/>
            </a:prstGeom>
          </p:spPr>
        </p:pic>
        <p:sp>
          <p:nvSpPr>
            <p:cNvPr id="18" name="Shape_95"/>
            <p:cNvSpPr/>
            <p:nvPr/>
          </p:nvSpPr>
          <p:spPr>
            <a:xfrm>
              <a:off x="317500" y="317500"/>
              <a:ext cx="8711184" cy="914400"/>
            </a:xfrm>
            <a:prstGeom prst="rect">
              <a:avLst/>
            </a:prstGeom>
            <a:blipFill dpi="0" rotWithShape="1">
              <a:blip r:embed="rId3">
                <a:alphaModFix amt="0"/>
              </a:blip>
              <a:srcRect/>
              <a:tile tx="0" ty="0" sx="100000" sy="100000" flip="none" algn="tl"/>
            </a:blipFill>
            <a:ln w="127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</p:grpSp>
      <p:sp>
        <p:nvSpPr>
          <p:cNvPr id="411" name="pfehide269" hidden="1"/>
          <p:cNvSpPr/>
          <p:nvPr/>
        </p:nvSpPr>
        <p:spPr>
          <a:xfrm>
            <a:off x="179999" y="3121411"/>
            <a:ext cx="9777347" cy="1400966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>
            <a:defPPr marL="0" marR="0" indent="0" algn="l" defTabSz="914400" rtl="0" fontAlgn="auto" latinLnBrk="1" hangingPunct="0">
              <a:defRPr kumimoji="0" sz="1800" b="0" i="0" u="none" strike="noStrike" cap="none" spc="0" normalizeH="0" baseline="0">
                <a:solidFill>
                  <a:srgbClr val="000000"/>
                </a:solidFill>
              </a:defRPr>
            </a:defPPr>
            <a:lvl1pPr marL="0" marR="0" indent="0" algn="l" defTabSz="457200" rtl="0" fontAlgn="auto" latinLnBrk="0" hangingPunct="0">
              <a:lnSpc>
                <a:spcPct val="80000"/>
              </a:lnSpc>
              <a:spcBef>
                <a:spcPts val="900"/>
              </a:spcBef>
              <a:defRPr kumimoji="0" sz="3600" b="0" i="0" u="none" strike="noStrike" cap="none" spc="0" normalizeH="0" baseline="0">
                <a:solidFill>
                  <a:srgbClr val="424242"/>
                </a:solidFill>
                <a:latin typeface="Sukhumvit Set Text"/>
                <a:ea typeface="Sukhumvit Set Text"/>
                <a:cs typeface="Sukhumvit Set Text"/>
                <a:sym typeface="Sukhumvit Set Text"/>
              </a:defRPr>
            </a:lvl1pPr>
            <a:lvl2pPr marL="0" marR="0" indent="2286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2pPr>
            <a:lvl3pPr marL="0" marR="0" indent="4572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3pPr>
            <a:lvl4pPr marL="0" marR="0" indent="6858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4pPr>
            <a:lvl5pPr marL="0" marR="0" indent="9144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5pPr>
            <a:lvl6pPr marL="0" marR="0" indent="11430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6pPr>
            <a:lvl7pPr marL="0" marR="0" indent="13716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7pPr>
            <a:lvl8pPr marL="0" marR="0" indent="16002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8pPr>
            <a:lvl9pPr marL="0" marR="0" indent="18288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9pPr>
          </a:lstStyle>
          <a:p>
            <a:r>
              <a:t>มีความเชี่ยวชาญ/ชำนาญเฉพาะทาง (Expert/Specialist)</a:t>
            </a:r>
          </a:p>
        </p:txBody>
      </p:sp>
      <p:grpSp>
        <p:nvGrpSpPr>
          <p:cNvPr id="22" name="Group 21"/>
          <p:cNvGrpSpPr/>
          <p:nvPr/>
        </p:nvGrpSpPr>
        <p:grpSpPr>
          <a:xfrm>
            <a:off x="179680" y="3075134"/>
            <a:ext cx="9777984" cy="1493520"/>
            <a:chOff x="317500" y="317500"/>
            <a:chExt cx="9777984" cy="1493520"/>
          </a:xfrm>
        </p:grpSpPr>
        <p:pic>
          <p:nvPicPr>
            <p:cNvPr id="20" name="PFE element 269"/>
            <p:cNvPicPr>
              <a:picLocks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7500" y="317500"/>
              <a:ext cx="9777984" cy="1493520"/>
            </a:xfrm>
            <a:prstGeom prst="rect">
              <a:avLst/>
            </a:prstGeom>
          </p:spPr>
        </p:pic>
        <p:sp>
          <p:nvSpPr>
            <p:cNvPr id="21" name="Shape_96"/>
            <p:cNvSpPr/>
            <p:nvPr/>
          </p:nvSpPr>
          <p:spPr>
            <a:xfrm>
              <a:off x="317500" y="317500"/>
              <a:ext cx="9777984" cy="1493520"/>
            </a:xfrm>
            <a:prstGeom prst="rect">
              <a:avLst/>
            </a:prstGeom>
            <a:blipFill dpi="0" rotWithShape="1">
              <a:blip r:embed="rId3">
                <a:alphaModFix amt="0"/>
              </a:blip>
              <a:srcRect/>
              <a:tile tx="0" ty="0" sx="100000" sy="100000" flip="none" algn="tl"/>
            </a:blipFill>
            <a:ln w="127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</p:grpSp>
      <p:sp>
        <p:nvSpPr>
          <p:cNvPr id="412" name="pfehide270" hidden="1"/>
          <p:cNvSpPr/>
          <p:nvPr/>
        </p:nvSpPr>
        <p:spPr>
          <a:xfrm>
            <a:off x="9539999" y="1519807"/>
            <a:ext cx="930589" cy="820931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defPPr marL="0" marR="0" indent="0" algn="l" defTabSz="914400" rtl="0" fontAlgn="auto" latinLnBrk="1" hangingPunct="0">
              <a:defRPr kumimoji="0" sz="1800" b="0" i="0" u="none" strike="noStrike" cap="none" spc="0" normalizeH="0" baseline="0">
                <a:solidFill>
                  <a:srgbClr val="000000"/>
                </a:solidFill>
              </a:defRPr>
            </a:defPPr>
            <a:lvl1pPr marL="0" marR="0" indent="0" algn="ctr" defTabSz="457200" rtl="0" fontAlgn="auto" latinLnBrk="0" hangingPunct="0">
              <a:lnSpc>
                <a:spcPct val="80000"/>
              </a:lnSpc>
              <a:spcBef>
                <a:spcPts val="900"/>
              </a:spcBef>
              <a:defRPr kumimoji="0" sz="3600" b="0" i="0" u="none" strike="noStrike" cap="none" spc="0" normalizeH="0" baseline="0">
                <a:solidFill>
                  <a:srgbClr val="374B7B"/>
                </a:solidFill>
                <a:latin typeface="Sukhumvit Set Semi Bold"/>
                <a:ea typeface="Sukhumvit Set Semi Bold"/>
                <a:cs typeface="Sukhumvit Set Semi Bold"/>
                <a:sym typeface="Sukhumvit Set Semi Bold"/>
              </a:defRPr>
            </a:lvl1pPr>
            <a:lvl2pPr marL="0" marR="0" indent="2286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2pPr>
            <a:lvl3pPr marL="0" marR="0" indent="4572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3pPr>
            <a:lvl4pPr marL="0" marR="0" indent="6858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4pPr>
            <a:lvl5pPr marL="0" marR="0" indent="9144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5pPr>
            <a:lvl6pPr marL="0" marR="0" indent="11430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6pPr>
            <a:lvl7pPr marL="0" marR="0" indent="13716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7pPr>
            <a:lvl8pPr marL="0" marR="0" indent="16002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8pPr>
            <a:lvl9pPr marL="0" marR="0" indent="18288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9pPr>
          </a:lstStyle>
          <a:p>
            <a:r>
              <a:t>VS</a:t>
            </a:r>
          </a:p>
        </p:txBody>
      </p:sp>
      <p:grpSp>
        <p:nvGrpSpPr>
          <p:cNvPr id="25" name="Group 24"/>
          <p:cNvGrpSpPr/>
          <p:nvPr/>
        </p:nvGrpSpPr>
        <p:grpSpPr>
          <a:xfrm>
            <a:off x="9538950" y="1518793"/>
            <a:ext cx="932688" cy="822960"/>
            <a:chOff x="317500" y="317500"/>
            <a:chExt cx="932688" cy="822960"/>
          </a:xfrm>
        </p:grpSpPr>
        <p:pic>
          <p:nvPicPr>
            <p:cNvPr id="23" name="PFE element 270"/>
            <p:cNvPicPr>
              <a:picLocks/>
            </p:cNvPicPr>
            <p:nvPr/>
          </p:nvPicPr>
          <p:blipFill>
            <a:blip r:embed="rId1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7500" y="317500"/>
              <a:ext cx="932688" cy="822960"/>
            </a:xfrm>
            <a:prstGeom prst="rect">
              <a:avLst/>
            </a:prstGeom>
          </p:spPr>
        </p:pic>
        <p:sp>
          <p:nvSpPr>
            <p:cNvPr id="24" name="Shape_97"/>
            <p:cNvSpPr/>
            <p:nvPr/>
          </p:nvSpPr>
          <p:spPr>
            <a:xfrm>
              <a:off x="317500" y="317500"/>
              <a:ext cx="932688" cy="822960"/>
            </a:xfrm>
            <a:prstGeom prst="rect">
              <a:avLst/>
            </a:prstGeom>
            <a:blipFill dpi="0" rotWithShape="1">
              <a:blip r:embed="rId3">
                <a:alphaModFix amt="0"/>
              </a:blip>
              <a:srcRect/>
              <a:tile tx="0" ty="0" sx="100000" sy="100000" flip="none" algn="tl"/>
            </a:blipFill>
            <a:ln w="127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</p:grpSp>
      <p:sp>
        <p:nvSpPr>
          <p:cNvPr id="413" name="pfehide271" hidden="1"/>
          <p:cNvSpPr/>
          <p:nvPr/>
        </p:nvSpPr>
        <p:spPr>
          <a:xfrm>
            <a:off x="179999" y="1229790"/>
            <a:ext cx="9777347" cy="1400965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>
            <a:defPPr marL="0" marR="0" indent="0" algn="l" defTabSz="914400" rtl="0" fontAlgn="auto" latinLnBrk="1" hangingPunct="0">
              <a:defRPr kumimoji="0" sz="1800" b="0" i="0" u="none" strike="noStrike" cap="none" spc="0" normalizeH="0" baseline="0">
                <a:solidFill>
                  <a:srgbClr val="000000"/>
                </a:solidFill>
              </a:defRPr>
            </a:defPPr>
            <a:lvl1pPr marL="0" marR="0" indent="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1pPr>
            <a:lvl2pPr marL="0" marR="0" indent="2286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2pPr>
            <a:lvl3pPr marL="0" marR="0" indent="4572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3pPr>
            <a:lvl4pPr marL="0" marR="0" indent="6858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4pPr>
            <a:lvl5pPr marL="0" marR="0" indent="9144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5pPr>
            <a:lvl6pPr marL="0" marR="0" indent="11430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6pPr>
            <a:lvl7pPr marL="0" marR="0" indent="13716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7pPr>
            <a:lvl8pPr marL="0" marR="0" indent="16002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8pPr>
            <a:lvl9pPr marL="0" marR="0" indent="18288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9pPr>
          </a:lstStyle>
          <a:p>
            <a:pPr algn="l" defTabSz="457200">
              <a:lnSpc>
                <a:spcPct val="80000"/>
              </a:lnSpc>
              <a:spcBef>
                <a:spcPts val="900"/>
              </a:spcBef>
              <a:defRPr sz="3600">
                <a:solidFill>
                  <a:srgbClr val="424242"/>
                </a:solidFill>
                <a:latin typeface="Sukhumvit Set Text"/>
                <a:ea typeface="Sukhumvit Set Text"/>
                <a:cs typeface="Sukhumvit Set Text"/>
                <a:sym typeface="Sukhumvit Set Text"/>
              </a:defRPr>
            </a:pPr>
            <a:r>
              <a:t>บริการประชาชนเฉพาะในเวลาราชการ </a:t>
            </a:r>
            <a:br/>
            <a:r>
              <a:t>(Office-hours only)</a:t>
            </a:r>
          </a:p>
        </p:txBody>
      </p:sp>
      <p:grpSp>
        <p:nvGrpSpPr>
          <p:cNvPr id="28" name="Group 27"/>
          <p:cNvGrpSpPr/>
          <p:nvPr/>
        </p:nvGrpSpPr>
        <p:grpSpPr>
          <a:xfrm>
            <a:off x="179680" y="1192656"/>
            <a:ext cx="9777984" cy="1475232"/>
            <a:chOff x="317500" y="317500"/>
            <a:chExt cx="9777984" cy="1475232"/>
          </a:xfrm>
        </p:grpSpPr>
        <p:pic>
          <p:nvPicPr>
            <p:cNvPr id="26" name="PFE element 271"/>
            <p:cNvPicPr>
              <a:picLocks/>
            </p:cNvPicPr>
            <p:nvPr/>
          </p:nvPicPr>
          <p:blipFill>
            <a:blip r:embed="rId1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7500" y="317500"/>
              <a:ext cx="9777984" cy="1475232"/>
            </a:xfrm>
            <a:prstGeom prst="rect">
              <a:avLst/>
            </a:prstGeom>
          </p:spPr>
        </p:pic>
        <p:sp>
          <p:nvSpPr>
            <p:cNvPr id="27" name="Shape_98"/>
            <p:cNvSpPr/>
            <p:nvPr/>
          </p:nvSpPr>
          <p:spPr>
            <a:xfrm>
              <a:off x="317500" y="317500"/>
              <a:ext cx="9777984" cy="1475232"/>
            </a:xfrm>
            <a:prstGeom prst="rect">
              <a:avLst/>
            </a:prstGeom>
            <a:blipFill dpi="0" rotWithShape="1">
              <a:blip r:embed="rId3">
                <a:alphaModFix amt="0"/>
              </a:blip>
              <a:srcRect/>
              <a:tile tx="0" ty="0" sx="100000" sy="100000" flip="none" algn="tl"/>
            </a:blipFill>
            <a:ln w="127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</p:grpSp>
      <p:sp>
        <p:nvSpPr>
          <p:cNvPr id="414" name="pfehide272" hidden="1"/>
          <p:cNvSpPr/>
          <p:nvPr/>
        </p:nvSpPr>
        <p:spPr>
          <a:xfrm>
            <a:off x="10529999" y="1519807"/>
            <a:ext cx="10331018" cy="820931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defPPr marL="0" marR="0" indent="0" algn="l" defTabSz="914400" rtl="0" fontAlgn="auto" latinLnBrk="1" hangingPunct="0">
              <a:defRPr kumimoji="0" sz="1800" b="0" i="0" u="none" strike="noStrike" cap="none" spc="0" normalizeH="0" baseline="0">
                <a:solidFill>
                  <a:srgbClr val="000000"/>
                </a:solidFill>
              </a:defRPr>
            </a:defPPr>
            <a:lvl1pPr marL="0" marR="0" indent="0" algn="l" defTabSz="457200" rtl="0" fontAlgn="auto" latinLnBrk="0" hangingPunct="0">
              <a:lnSpc>
                <a:spcPct val="80000"/>
              </a:lnSpc>
              <a:spcBef>
                <a:spcPts val="900"/>
              </a:spcBef>
              <a:defRPr kumimoji="0" sz="3600" b="0" i="0" u="none" strike="noStrike" cap="none" spc="0" normalizeH="0" baseline="0">
                <a:solidFill>
                  <a:srgbClr val="374B7B"/>
                </a:solidFill>
                <a:latin typeface="Sukhumvit Set Semi Bold"/>
                <a:ea typeface="Sukhumvit Set Semi Bold"/>
                <a:cs typeface="Sukhumvit Set Semi Bold"/>
                <a:sym typeface="Sukhumvit Set Semi Bold"/>
              </a:defRPr>
            </a:lvl1pPr>
            <a:lvl2pPr marL="0" marR="0" indent="2286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2pPr>
            <a:lvl3pPr marL="0" marR="0" indent="4572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3pPr>
            <a:lvl4pPr marL="0" marR="0" indent="6858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4pPr>
            <a:lvl5pPr marL="0" marR="0" indent="9144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5pPr>
            <a:lvl6pPr marL="0" marR="0" indent="11430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6pPr>
            <a:lvl7pPr marL="0" marR="0" indent="13716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7pPr>
            <a:lvl8pPr marL="0" marR="0" indent="16002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8pPr>
            <a:lvl9pPr marL="0" marR="0" indent="18288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9pPr>
          </a:lstStyle>
          <a:p>
            <a:r>
              <a:t>บริการประชาชนตลอดเวลา (On-demand services)</a:t>
            </a:r>
          </a:p>
        </p:txBody>
      </p:sp>
      <p:grpSp>
        <p:nvGrpSpPr>
          <p:cNvPr id="31" name="Group 30"/>
          <p:cNvGrpSpPr/>
          <p:nvPr/>
        </p:nvGrpSpPr>
        <p:grpSpPr>
          <a:xfrm>
            <a:off x="10526100" y="1518793"/>
            <a:ext cx="10338816" cy="822960"/>
            <a:chOff x="317500" y="317500"/>
            <a:chExt cx="10338816" cy="822960"/>
          </a:xfrm>
        </p:grpSpPr>
        <p:pic>
          <p:nvPicPr>
            <p:cNvPr id="29" name="PFE element 272"/>
            <p:cNvPicPr>
              <a:picLocks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7500" y="317500"/>
              <a:ext cx="10338816" cy="822960"/>
            </a:xfrm>
            <a:prstGeom prst="rect">
              <a:avLst/>
            </a:prstGeom>
          </p:spPr>
        </p:pic>
        <p:sp>
          <p:nvSpPr>
            <p:cNvPr id="30" name="Shape_99"/>
            <p:cNvSpPr/>
            <p:nvPr/>
          </p:nvSpPr>
          <p:spPr>
            <a:xfrm>
              <a:off x="317500" y="317500"/>
              <a:ext cx="10338816" cy="822960"/>
            </a:xfrm>
            <a:prstGeom prst="rect">
              <a:avLst/>
            </a:prstGeom>
            <a:blipFill dpi="0" rotWithShape="1">
              <a:blip r:embed="rId3">
                <a:alphaModFix amt="0"/>
              </a:blip>
              <a:srcRect/>
              <a:tile tx="0" ty="0" sx="100000" sy="100000" flip="none" algn="tl"/>
            </a:blipFill>
            <a:ln w="127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</p:grpSp>
      <p:sp>
        <p:nvSpPr>
          <p:cNvPr id="415" name="pfehide273" hidden="1"/>
          <p:cNvSpPr/>
          <p:nvPr/>
        </p:nvSpPr>
        <p:spPr>
          <a:xfrm>
            <a:off x="9539999" y="3411428"/>
            <a:ext cx="930589" cy="820932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defPPr marL="0" marR="0" indent="0" algn="l" defTabSz="914400" rtl="0" fontAlgn="auto" latinLnBrk="1" hangingPunct="0">
              <a:defRPr kumimoji="0" sz="1800" b="0" i="0" u="none" strike="noStrike" cap="none" spc="0" normalizeH="0" baseline="0">
                <a:solidFill>
                  <a:srgbClr val="000000"/>
                </a:solidFill>
              </a:defRPr>
            </a:defPPr>
            <a:lvl1pPr marL="0" marR="0" indent="0" algn="ctr" defTabSz="457200" rtl="0" fontAlgn="auto" latinLnBrk="0" hangingPunct="0">
              <a:lnSpc>
                <a:spcPct val="80000"/>
              </a:lnSpc>
              <a:spcBef>
                <a:spcPts val="900"/>
              </a:spcBef>
              <a:defRPr kumimoji="0" sz="3600" b="0" i="0" u="none" strike="noStrike" cap="none" spc="0" normalizeH="0" baseline="0">
                <a:solidFill>
                  <a:srgbClr val="374B7B"/>
                </a:solidFill>
                <a:latin typeface="Sukhumvit Set Semi Bold"/>
                <a:ea typeface="Sukhumvit Set Semi Bold"/>
                <a:cs typeface="Sukhumvit Set Semi Bold"/>
                <a:sym typeface="Sukhumvit Set Semi Bold"/>
              </a:defRPr>
            </a:lvl1pPr>
            <a:lvl2pPr marL="0" marR="0" indent="2286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2pPr>
            <a:lvl3pPr marL="0" marR="0" indent="4572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3pPr>
            <a:lvl4pPr marL="0" marR="0" indent="6858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4pPr>
            <a:lvl5pPr marL="0" marR="0" indent="9144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5pPr>
            <a:lvl6pPr marL="0" marR="0" indent="11430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6pPr>
            <a:lvl7pPr marL="0" marR="0" indent="13716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7pPr>
            <a:lvl8pPr marL="0" marR="0" indent="16002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8pPr>
            <a:lvl9pPr marL="0" marR="0" indent="18288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9pPr>
          </a:lstStyle>
          <a:p>
            <a:r>
              <a:t>VS</a:t>
            </a:r>
          </a:p>
        </p:txBody>
      </p:sp>
      <p:grpSp>
        <p:nvGrpSpPr>
          <p:cNvPr id="34" name="Group 33"/>
          <p:cNvGrpSpPr/>
          <p:nvPr/>
        </p:nvGrpSpPr>
        <p:grpSpPr>
          <a:xfrm>
            <a:off x="9538950" y="3410414"/>
            <a:ext cx="932688" cy="822960"/>
            <a:chOff x="317500" y="317500"/>
            <a:chExt cx="932688" cy="822960"/>
          </a:xfrm>
        </p:grpSpPr>
        <p:pic>
          <p:nvPicPr>
            <p:cNvPr id="32" name="PFE element 273"/>
            <p:cNvPicPr>
              <a:picLocks/>
            </p:cNvPicPr>
            <p:nvPr/>
          </p:nvPicPr>
          <p:blipFill>
            <a:blip r:embed="rId1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7500" y="317500"/>
              <a:ext cx="932688" cy="822960"/>
            </a:xfrm>
            <a:prstGeom prst="rect">
              <a:avLst/>
            </a:prstGeom>
          </p:spPr>
        </p:pic>
        <p:sp>
          <p:nvSpPr>
            <p:cNvPr id="33" name="Shape_100"/>
            <p:cNvSpPr/>
            <p:nvPr/>
          </p:nvSpPr>
          <p:spPr>
            <a:xfrm>
              <a:off x="317500" y="317500"/>
              <a:ext cx="932688" cy="822960"/>
            </a:xfrm>
            <a:prstGeom prst="rect">
              <a:avLst/>
            </a:prstGeom>
            <a:blipFill dpi="0" rotWithShape="1">
              <a:blip r:embed="rId3">
                <a:alphaModFix amt="0"/>
              </a:blip>
              <a:srcRect/>
              <a:tile tx="0" ty="0" sx="100000" sy="100000" flip="none" algn="tl"/>
            </a:blipFill>
            <a:ln w="127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</p:grpSp>
      <p:sp>
        <p:nvSpPr>
          <p:cNvPr id="416" name="pfehide274" hidden="1"/>
          <p:cNvSpPr/>
          <p:nvPr/>
        </p:nvSpPr>
        <p:spPr>
          <a:xfrm>
            <a:off x="10529999" y="2541377"/>
            <a:ext cx="9777346" cy="2561033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defPPr marL="0" marR="0" indent="0" algn="l" defTabSz="914400" rtl="0" fontAlgn="auto" latinLnBrk="1" hangingPunct="0">
              <a:defRPr kumimoji="0" sz="1800" b="0" i="0" u="none" strike="noStrike" cap="none" spc="0" normalizeH="0" baseline="0">
                <a:solidFill>
                  <a:srgbClr val="000000"/>
                </a:solidFill>
              </a:defRPr>
            </a:defPPr>
            <a:lvl1pPr marL="0" marR="0" indent="0" algn="l" defTabSz="457200" rtl="0" fontAlgn="auto" latinLnBrk="0" hangingPunct="0">
              <a:lnSpc>
                <a:spcPct val="80000"/>
              </a:lnSpc>
              <a:spcBef>
                <a:spcPts val="900"/>
              </a:spcBef>
              <a:defRPr kumimoji="0" sz="3600" b="0" i="0" u="none" strike="noStrike" cap="none" spc="0" normalizeH="0" baseline="0">
                <a:solidFill>
                  <a:srgbClr val="374B7B"/>
                </a:solidFill>
                <a:latin typeface="Sukhumvit Set Semi Bold"/>
                <a:ea typeface="Sukhumvit Set Semi Bold"/>
                <a:cs typeface="Sukhumvit Set Semi Bold"/>
                <a:sym typeface="Sukhumvit Set Semi Bold"/>
              </a:defRPr>
            </a:lvl1pPr>
            <a:lvl2pPr marL="0" marR="0" indent="2286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2pPr>
            <a:lvl3pPr marL="0" marR="0" indent="4572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3pPr>
            <a:lvl4pPr marL="0" marR="0" indent="6858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4pPr>
            <a:lvl5pPr marL="0" marR="0" indent="9144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5pPr>
            <a:lvl6pPr marL="0" marR="0" indent="11430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6pPr>
            <a:lvl7pPr marL="0" marR="0" indent="13716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7pPr>
            <a:lvl8pPr marL="0" marR="0" indent="16002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8pPr>
            <a:lvl9pPr marL="0" marR="0" indent="18288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9pPr>
          </a:lstStyle>
          <a:p>
            <a:r>
              <a:t>มีความสามารถในการใช้ความรู้ สติปัญญา และข้อมูลสารสนเทศเพื่อแก้ไขปัญหาและสร้างคุณค่า (Knowledge worker) มีความสามารถในการเรียนรู้ (Educability) มีเหตุผลในเชิงจริยธรรม (Ethicability) </a:t>
            </a:r>
          </a:p>
        </p:txBody>
      </p:sp>
      <p:grpSp>
        <p:nvGrpSpPr>
          <p:cNvPr id="37" name="Group 36"/>
          <p:cNvGrpSpPr/>
          <p:nvPr/>
        </p:nvGrpSpPr>
        <p:grpSpPr>
          <a:xfrm>
            <a:off x="10529999" y="2541734"/>
            <a:ext cx="9784080" cy="2560320"/>
            <a:chOff x="317500" y="317500"/>
            <a:chExt cx="9784080" cy="2560320"/>
          </a:xfrm>
        </p:grpSpPr>
        <p:pic>
          <p:nvPicPr>
            <p:cNvPr id="35" name="PFE element 274"/>
            <p:cNvPicPr>
              <a:picLocks/>
            </p:cNvPicPr>
            <p:nvPr/>
          </p:nvPicPr>
          <p:blipFill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7500" y="317500"/>
              <a:ext cx="9784080" cy="2560320"/>
            </a:xfrm>
            <a:prstGeom prst="rect">
              <a:avLst/>
            </a:prstGeom>
          </p:spPr>
        </p:pic>
        <p:sp>
          <p:nvSpPr>
            <p:cNvPr id="36" name="Shape_101"/>
            <p:cNvSpPr/>
            <p:nvPr/>
          </p:nvSpPr>
          <p:spPr>
            <a:xfrm>
              <a:off x="317500" y="317500"/>
              <a:ext cx="9784080" cy="2560320"/>
            </a:xfrm>
            <a:prstGeom prst="rect">
              <a:avLst/>
            </a:prstGeom>
            <a:blipFill dpi="0" rotWithShape="1">
              <a:blip r:embed="rId3">
                <a:alphaModFix amt="0"/>
              </a:blip>
              <a:srcRect/>
              <a:tile tx="0" ty="0" sx="100000" sy="100000" flip="none" algn="tl"/>
            </a:blipFill>
            <a:ln w="127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</p:grpSp>
      <p:sp>
        <p:nvSpPr>
          <p:cNvPr id="417" name="pfehide275" hidden="1"/>
          <p:cNvSpPr/>
          <p:nvPr/>
        </p:nvSpPr>
        <p:spPr>
          <a:xfrm>
            <a:off x="9539999" y="5107212"/>
            <a:ext cx="930589" cy="820932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defPPr marL="0" marR="0" indent="0" algn="l" defTabSz="914400" rtl="0" fontAlgn="auto" latinLnBrk="1" hangingPunct="0">
              <a:defRPr kumimoji="0" sz="1800" b="0" i="0" u="none" strike="noStrike" cap="none" spc="0" normalizeH="0" baseline="0">
                <a:solidFill>
                  <a:srgbClr val="000000"/>
                </a:solidFill>
              </a:defRPr>
            </a:defPPr>
            <a:lvl1pPr marL="0" marR="0" indent="0" algn="ctr" defTabSz="457200" rtl="0" fontAlgn="auto" latinLnBrk="0" hangingPunct="0">
              <a:lnSpc>
                <a:spcPct val="80000"/>
              </a:lnSpc>
              <a:spcBef>
                <a:spcPts val="900"/>
              </a:spcBef>
              <a:defRPr kumimoji="0" sz="3600" b="0" i="0" u="none" strike="noStrike" cap="none" spc="0" normalizeH="0" baseline="0">
                <a:solidFill>
                  <a:srgbClr val="374B7B"/>
                </a:solidFill>
                <a:latin typeface="Sukhumvit Set Semi Bold"/>
                <a:ea typeface="Sukhumvit Set Semi Bold"/>
                <a:cs typeface="Sukhumvit Set Semi Bold"/>
                <a:sym typeface="Sukhumvit Set Semi Bold"/>
              </a:defRPr>
            </a:lvl1pPr>
            <a:lvl2pPr marL="0" marR="0" indent="2286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2pPr>
            <a:lvl3pPr marL="0" marR="0" indent="4572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3pPr>
            <a:lvl4pPr marL="0" marR="0" indent="6858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4pPr>
            <a:lvl5pPr marL="0" marR="0" indent="9144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5pPr>
            <a:lvl6pPr marL="0" marR="0" indent="11430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6pPr>
            <a:lvl7pPr marL="0" marR="0" indent="13716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7pPr>
            <a:lvl8pPr marL="0" marR="0" indent="16002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8pPr>
            <a:lvl9pPr marL="0" marR="0" indent="18288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9pPr>
          </a:lstStyle>
          <a:p>
            <a:r>
              <a:t>VS</a:t>
            </a:r>
          </a:p>
        </p:txBody>
      </p:sp>
      <p:grpSp>
        <p:nvGrpSpPr>
          <p:cNvPr id="40" name="Group 39"/>
          <p:cNvGrpSpPr/>
          <p:nvPr/>
        </p:nvGrpSpPr>
        <p:grpSpPr>
          <a:xfrm>
            <a:off x="9538950" y="5100102"/>
            <a:ext cx="932688" cy="835152"/>
            <a:chOff x="317500" y="317500"/>
            <a:chExt cx="932688" cy="835152"/>
          </a:xfrm>
        </p:grpSpPr>
        <p:pic>
          <p:nvPicPr>
            <p:cNvPr id="38" name="PFE element 275"/>
            <p:cNvPicPr>
              <a:picLocks/>
            </p:cNvPicPr>
            <p:nvPr/>
          </p:nvPicPr>
          <p:blipFill>
            <a:blip r:embed="rId2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7500" y="317500"/>
              <a:ext cx="932688" cy="835152"/>
            </a:xfrm>
            <a:prstGeom prst="rect">
              <a:avLst/>
            </a:prstGeom>
          </p:spPr>
        </p:pic>
        <p:sp>
          <p:nvSpPr>
            <p:cNvPr id="39" name="Shape_102"/>
            <p:cNvSpPr/>
            <p:nvPr/>
          </p:nvSpPr>
          <p:spPr>
            <a:xfrm>
              <a:off x="317500" y="317500"/>
              <a:ext cx="932688" cy="835152"/>
            </a:xfrm>
            <a:prstGeom prst="rect">
              <a:avLst/>
            </a:prstGeom>
            <a:blipFill dpi="0" rotWithShape="1">
              <a:blip r:embed="rId3">
                <a:alphaModFix amt="0"/>
              </a:blip>
              <a:srcRect/>
              <a:tile tx="0" ty="0" sx="100000" sy="100000" flip="none" algn="tl"/>
            </a:blipFill>
            <a:ln w="127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</p:grpSp>
      <p:sp>
        <p:nvSpPr>
          <p:cNvPr id="418" name="pfehide276" hidden="1"/>
          <p:cNvSpPr/>
          <p:nvPr/>
        </p:nvSpPr>
        <p:spPr>
          <a:xfrm>
            <a:off x="10529999" y="4998004"/>
            <a:ext cx="9777346" cy="1329032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defPPr marL="0" marR="0" indent="0" algn="l" defTabSz="914400" rtl="0" fontAlgn="auto" latinLnBrk="1" hangingPunct="0">
              <a:defRPr kumimoji="0" sz="1800" b="0" i="0" u="none" strike="noStrike" cap="none" spc="0" normalizeH="0" baseline="0">
                <a:solidFill>
                  <a:srgbClr val="000000"/>
                </a:solidFill>
              </a:defRPr>
            </a:defPPr>
            <a:lvl1pPr marL="0" marR="0" indent="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1pPr>
            <a:lvl2pPr marL="0" marR="0" indent="2286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2pPr>
            <a:lvl3pPr marL="0" marR="0" indent="4572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3pPr>
            <a:lvl4pPr marL="0" marR="0" indent="6858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4pPr>
            <a:lvl5pPr marL="0" marR="0" indent="9144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5pPr>
            <a:lvl6pPr marL="0" marR="0" indent="11430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6pPr>
            <a:lvl7pPr marL="0" marR="0" indent="13716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7pPr>
            <a:lvl8pPr marL="0" marR="0" indent="16002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8pPr>
            <a:lvl9pPr marL="0" marR="0" indent="18288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9pPr>
          </a:lstStyle>
          <a:p>
            <a:pPr algn="l" defTabSz="457200">
              <a:lnSpc>
                <a:spcPct val="70000"/>
              </a:lnSpc>
              <a:spcBef>
                <a:spcPts val="900"/>
              </a:spcBef>
              <a:defRPr sz="3600">
                <a:solidFill>
                  <a:srgbClr val="374B7B"/>
                </a:solidFill>
                <a:latin typeface="Sukhumvit Set Semi Bold"/>
                <a:ea typeface="Sukhumvit Set Semi Bold"/>
                <a:cs typeface="Sukhumvit Set Semi Bold"/>
                <a:sym typeface="Sukhumvit Set Semi Bold"/>
              </a:defRPr>
            </a:pPr>
            <a:r>
              <a:t>มีความเป็นผู้ประกอบการสาธารณะ </a:t>
            </a:r>
            <a:br/>
            <a:r>
              <a:t>(Public Entrepreneurship)</a:t>
            </a:r>
          </a:p>
        </p:txBody>
      </p:sp>
      <p:grpSp>
        <p:nvGrpSpPr>
          <p:cNvPr id="43" name="Group 42"/>
          <p:cNvGrpSpPr/>
          <p:nvPr/>
        </p:nvGrpSpPr>
        <p:grpSpPr>
          <a:xfrm>
            <a:off x="10529680" y="5001104"/>
            <a:ext cx="9777984" cy="1322832"/>
            <a:chOff x="317500" y="317500"/>
            <a:chExt cx="9777984" cy="1322832"/>
          </a:xfrm>
        </p:grpSpPr>
        <p:pic>
          <p:nvPicPr>
            <p:cNvPr id="41" name="PFE element 276"/>
            <p:cNvPicPr>
              <a:picLocks/>
            </p:cNvPicPr>
            <p:nvPr/>
          </p:nvPicPr>
          <p:blipFill>
            <a:blip r:embed="rId2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7500" y="317500"/>
              <a:ext cx="9777984" cy="1322832"/>
            </a:xfrm>
            <a:prstGeom prst="rect">
              <a:avLst/>
            </a:prstGeom>
          </p:spPr>
        </p:pic>
        <p:sp>
          <p:nvSpPr>
            <p:cNvPr id="42" name="Shape_103"/>
            <p:cNvSpPr/>
            <p:nvPr/>
          </p:nvSpPr>
          <p:spPr>
            <a:xfrm>
              <a:off x="317500" y="317500"/>
              <a:ext cx="9777984" cy="1322832"/>
            </a:xfrm>
            <a:prstGeom prst="rect">
              <a:avLst/>
            </a:prstGeom>
            <a:blipFill dpi="0" rotWithShape="1">
              <a:blip r:embed="rId3">
                <a:alphaModFix amt="0"/>
              </a:blip>
              <a:srcRect/>
              <a:tile tx="0" ty="0" sx="100000" sy="100000" flip="none" algn="tl"/>
            </a:blipFill>
            <a:ln w="127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99">
        <p:dissolv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grpId="2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fill="hold" grpId="3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5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fill="hold" grpId="4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9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0" presetClass="entr" fill="hold" grpId="5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3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fill="hold" grpId="6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8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10" presetClass="entr" fill="hold" grpId="7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2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00"/>
                            </p:stCondLst>
                            <p:childTnLst>
                              <p:par>
                                <p:cTn id="35" presetID="10" presetClass="entr" fill="hold" grpId="8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6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fill="hold" grpId="9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1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000"/>
                            </p:stCondLst>
                            <p:childTnLst>
                              <p:par>
                                <p:cTn id="44" presetID="10" presetClass="entr" fill="hold" grpId="1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5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000"/>
                            </p:stCondLst>
                            <p:childTnLst>
                              <p:par>
                                <p:cTn id="48" presetID="10" presetClass="entr" fill="hold" grpId="11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9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4" grpId="2" animBg="1" advAuto="0"/>
      <p:bldP spid="397" grpId="1" animBg="1" advAuto="0"/>
      <p:bldP spid="410" grpId="9" animBg="1" advAuto="0"/>
      <p:bldP spid="411" grpId="6" animBg="1" advAuto="0"/>
      <p:bldP spid="412" grpId="4" animBg="1" advAuto="0"/>
      <p:bldP spid="413" grpId="3" animBg="1" advAuto="0"/>
      <p:bldP spid="414" grpId="5" animBg="1" advAuto="0"/>
      <p:bldP spid="415" grpId="7" animBg="1" advAuto="0"/>
      <p:bldP spid="416" grpId="8" animBg="1" advAuto="0"/>
      <p:bldP spid="417" grpId="10" animBg="1" advAuto="0"/>
      <p:bldP spid="418" grpId="11" animBg="1" advAuto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0" name="B3.png" descr="B3.png"/>
          <p:cNvPicPr>
            <a:picLocks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 flipH="1">
            <a:off x="-1" y="6619022"/>
            <a:ext cx="24384001" cy="7073226"/>
          </a:xfrm>
          <a:prstGeom prst="rect">
            <a:avLst/>
          </a:prstGeom>
          <a:ln w="12700">
            <a:miter lim="400000"/>
          </a:ln>
        </p:spPr>
      </p:pic>
      <p:sp>
        <p:nvSpPr>
          <p:cNvPr id="421" name="pfehide278" hidden="1"/>
          <p:cNvSpPr/>
          <p:nvPr/>
        </p:nvSpPr>
        <p:spPr>
          <a:xfrm>
            <a:off x="4559901" y="4369645"/>
            <a:ext cx="15264198" cy="1233614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/>
          <a:lstStyle>
            <a:defPPr marL="0" marR="0" indent="0" algn="l" defTabSz="914400" rtl="0" fontAlgn="auto" latinLnBrk="1" hangingPunct="0">
              <a:defRPr kumimoji="0" sz="1800" b="0" i="0" u="none" strike="noStrike" cap="none" spc="0" normalizeH="0" baseline="0">
                <a:solidFill>
                  <a:srgbClr val="000000"/>
                </a:solidFill>
              </a:defRPr>
            </a:defPPr>
            <a:lvl1pPr marL="0" marR="0" indent="0" algn="ctr" defTabSz="457200" rtl="0" fontAlgn="auto" latinLnBrk="0" hangingPunct="0">
              <a:lnSpc>
                <a:spcPct val="110000"/>
              </a:lnSpc>
              <a:spcBef>
                <a:spcPts val="900"/>
              </a:spcBef>
              <a:defRPr kumimoji="0" sz="6400" b="0" i="0" u="none" strike="noStrike" cap="none" spc="0" normalizeH="0" baseline="0">
                <a:solidFill>
                  <a:srgbClr val="013A7D"/>
                </a:solidFill>
                <a:latin typeface="Sukhumvit Set Bold"/>
                <a:ea typeface="Sukhumvit Set Bold"/>
                <a:cs typeface="Sukhumvit Set Bold"/>
                <a:sym typeface="Sukhumvit Set Bold"/>
              </a:defRPr>
            </a:lvl1pPr>
            <a:lvl2pPr marL="0" marR="0" indent="2286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2pPr>
            <a:lvl3pPr marL="0" marR="0" indent="4572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3pPr>
            <a:lvl4pPr marL="0" marR="0" indent="6858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4pPr>
            <a:lvl5pPr marL="0" marR="0" indent="9144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5pPr>
            <a:lvl6pPr marL="0" marR="0" indent="11430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6pPr>
            <a:lvl7pPr marL="0" marR="0" indent="13716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7pPr>
            <a:lvl8pPr marL="0" marR="0" indent="16002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8pPr>
            <a:lvl9pPr marL="0" marR="0" indent="18288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9pPr>
          </a:lstStyle>
          <a:p>
            <a:r>
              <a:t>สำนักงานคณะกรรมการพัฒนาระบบราชการ</a:t>
            </a:r>
          </a:p>
        </p:txBody>
      </p:sp>
      <p:grpSp>
        <p:nvGrpSpPr>
          <p:cNvPr id="4" name="Group 3"/>
          <p:cNvGrpSpPr/>
          <p:nvPr/>
        </p:nvGrpSpPr>
        <p:grpSpPr>
          <a:xfrm>
            <a:off x="4556760" y="4367708"/>
            <a:ext cx="15270480" cy="1237488"/>
            <a:chOff x="317500" y="317500"/>
            <a:chExt cx="15270480" cy="1237488"/>
          </a:xfrm>
        </p:grpSpPr>
        <p:pic>
          <p:nvPicPr>
            <p:cNvPr id="2" name="PFE element 278"/>
            <p:cNvPicPr>
              <a:picLocks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7500" y="317500"/>
              <a:ext cx="15270480" cy="1237488"/>
            </a:xfrm>
            <a:prstGeom prst="rect">
              <a:avLst/>
            </a:prstGeom>
          </p:spPr>
        </p:pic>
        <p:sp>
          <p:nvSpPr>
            <p:cNvPr id="3" name="Shape_104"/>
            <p:cNvSpPr/>
            <p:nvPr/>
          </p:nvSpPr>
          <p:spPr>
            <a:xfrm>
              <a:off x="317500" y="317500"/>
              <a:ext cx="15270480" cy="1237488"/>
            </a:xfrm>
            <a:prstGeom prst="rect">
              <a:avLst/>
            </a:prstGeom>
            <a:blipFill dpi="0" rotWithShape="1">
              <a:blip r:embed="rId4">
                <a:alphaModFix amt="0"/>
              </a:blip>
              <a:srcRect/>
              <a:tile tx="0" ty="0" sx="100000" sy="100000" flip="none" algn="tl"/>
            </a:blipFill>
            <a:ln w="127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</p:grpSp>
      <p:sp>
        <p:nvSpPr>
          <p:cNvPr id="422" name="pfehide279" hidden="1"/>
          <p:cNvSpPr/>
          <p:nvPr/>
        </p:nvSpPr>
        <p:spPr>
          <a:xfrm>
            <a:off x="3652106" y="5557210"/>
            <a:ext cx="17079787" cy="1639675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/>
          <a:lstStyle>
            <a:defPPr marL="0" marR="0" indent="0" algn="l" defTabSz="914400" rtl="0" fontAlgn="auto" latinLnBrk="1" hangingPunct="0">
              <a:defRPr kumimoji="0" sz="1800" b="0" i="0" u="none" strike="noStrike" cap="none" spc="0" normalizeH="0" baseline="0">
                <a:solidFill>
                  <a:srgbClr val="000000"/>
                </a:solidFill>
              </a:defRPr>
            </a:defPPr>
            <a:lvl1pPr marL="0" marR="0" indent="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1pPr>
            <a:lvl2pPr marL="0" marR="0" indent="2286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2pPr>
            <a:lvl3pPr marL="0" marR="0" indent="4572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3pPr>
            <a:lvl4pPr marL="0" marR="0" indent="6858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4pPr>
            <a:lvl5pPr marL="0" marR="0" indent="9144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5pPr>
            <a:lvl6pPr marL="0" marR="0" indent="11430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6pPr>
            <a:lvl7pPr marL="0" marR="0" indent="13716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7pPr>
            <a:lvl8pPr marL="0" marR="0" indent="16002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8pPr>
            <a:lvl9pPr marL="0" marR="0" indent="18288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9pPr>
          </a:lstStyle>
          <a:p>
            <a:pPr defTabSz="457200">
              <a:lnSpc>
                <a:spcPct val="70000"/>
              </a:lnSpc>
              <a:defRPr sz="4800">
                <a:solidFill>
                  <a:srgbClr val="AC0202"/>
                </a:solidFill>
                <a:latin typeface="Sukhumvit Set Bold"/>
                <a:ea typeface="Sukhumvit Set Bold"/>
                <a:cs typeface="Sukhumvit Set Bold"/>
                <a:sym typeface="Sukhumvit Set Bold"/>
              </a:defRPr>
            </a:pPr>
            <a:r>
              <a:t>ยึดหลักธรรมาภิบาลเพื่อประโยชน์สุขของประชาชน </a:t>
            </a:r>
            <a:br/>
            <a:r>
              <a:t>Better Governance, Happier Citizens</a:t>
            </a:r>
          </a:p>
        </p:txBody>
      </p:sp>
      <p:grpSp>
        <p:nvGrpSpPr>
          <p:cNvPr id="7" name="Group 6"/>
          <p:cNvGrpSpPr/>
          <p:nvPr/>
        </p:nvGrpSpPr>
        <p:grpSpPr>
          <a:xfrm>
            <a:off x="3652106" y="5407783"/>
            <a:ext cx="17068800" cy="1938528"/>
            <a:chOff x="317500" y="317500"/>
            <a:chExt cx="17068800" cy="1938528"/>
          </a:xfrm>
        </p:grpSpPr>
        <p:pic>
          <p:nvPicPr>
            <p:cNvPr id="5" name="PFE element 279"/>
            <p:cNvPicPr>
              <a:picLocks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7500" y="317500"/>
              <a:ext cx="17068800" cy="1938528"/>
            </a:xfrm>
            <a:prstGeom prst="rect">
              <a:avLst/>
            </a:prstGeom>
          </p:spPr>
        </p:pic>
        <p:sp>
          <p:nvSpPr>
            <p:cNvPr id="6" name="Shape_105"/>
            <p:cNvSpPr/>
            <p:nvPr/>
          </p:nvSpPr>
          <p:spPr>
            <a:xfrm>
              <a:off x="317500" y="317500"/>
              <a:ext cx="17068800" cy="1938528"/>
            </a:xfrm>
            <a:prstGeom prst="rect">
              <a:avLst/>
            </a:prstGeom>
            <a:blipFill dpi="0" rotWithShape="1">
              <a:blip r:embed="rId4">
                <a:alphaModFix amt="0"/>
              </a:blip>
              <a:srcRect/>
              <a:tile tx="0" ty="0" sx="100000" sy="100000" flip="none" algn="tl"/>
            </a:blipFill>
            <a:ln w="127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</p:grpSp>
      <p:sp>
        <p:nvSpPr>
          <p:cNvPr id="423" name="pfehide280" hidden="1"/>
          <p:cNvSpPr/>
          <p:nvPr/>
        </p:nvSpPr>
        <p:spPr>
          <a:xfrm>
            <a:off x="9995977" y="7093477"/>
            <a:ext cx="4375907" cy="864246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/>
          <a:lstStyle>
            <a:defPPr marL="0" marR="0" indent="0" algn="l" defTabSz="914400" rtl="0" fontAlgn="auto" latinLnBrk="1" hangingPunct="0">
              <a:defRPr kumimoji="0" sz="1800" b="0" i="0" u="none" strike="noStrike" cap="none" spc="0" normalizeH="0" baseline="0">
                <a:solidFill>
                  <a:srgbClr val="000000"/>
                </a:solidFill>
              </a:defRPr>
            </a:defPPr>
            <a:lvl1pPr marL="0" marR="0" indent="0" algn="ctr" defTabSz="457200" rtl="0" fontAlgn="auto" latinLnBrk="0" hangingPunct="0">
              <a:lnSpc>
                <a:spcPct val="110000"/>
              </a:lnSpc>
              <a:spcBef>
                <a:spcPts val="900"/>
              </a:spcBef>
              <a:defRPr kumimoji="0" sz="3600" b="0" i="0" u="none" strike="noStrike" cap="none" spc="0" normalizeH="0" baseline="0">
                <a:solidFill>
                  <a:srgbClr val="013A7D"/>
                </a:solidFill>
                <a:latin typeface="Sukhumvit Set Bold"/>
                <a:ea typeface="Sukhumvit Set Bold"/>
                <a:cs typeface="Sukhumvit Set Bold"/>
                <a:sym typeface="Sukhumvit Set Bold"/>
              </a:defRPr>
            </a:lvl1pPr>
            <a:lvl2pPr marL="0" marR="0" indent="2286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2pPr>
            <a:lvl3pPr marL="0" marR="0" indent="4572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3pPr>
            <a:lvl4pPr marL="0" marR="0" indent="6858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4pPr>
            <a:lvl5pPr marL="0" marR="0" indent="9144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5pPr>
            <a:lvl6pPr marL="0" marR="0" indent="11430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6pPr>
            <a:lvl7pPr marL="0" marR="0" indent="13716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7pPr>
            <a:lvl8pPr marL="0" marR="0" indent="16002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8pPr>
            <a:lvl9pPr marL="0" marR="0" indent="18288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9pPr>
          </a:lstStyle>
          <a:p>
            <a:r>
              <a:t>www.opdc.go.th</a:t>
            </a:r>
          </a:p>
        </p:txBody>
      </p:sp>
      <p:grpSp>
        <p:nvGrpSpPr>
          <p:cNvPr id="10" name="Group 9"/>
          <p:cNvGrpSpPr/>
          <p:nvPr/>
        </p:nvGrpSpPr>
        <p:grpSpPr>
          <a:xfrm>
            <a:off x="9995466" y="7089736"/>
            <a:ext cx="4376928" cy="871728"/>
            <a:chOff x="317500" y="317500"/>
            <a:chExt cx="4376928" cy="871728"/>
          </a:xfrm>
        </p:grpSpPr>
        <p:pic>
          <p:nvPicPr>
            <p:cNvPr id="8" name="PFE element 280"/>
            <p:cNvPicPr>
              <a:picLocks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7500" y="317500"/>
              <a:ext cx="4376928" cy="871728"/>
            </a:xfrm>
            <a:prstGeom prst="rect">
              <a:avLst/>
            </a:prstGeom>
          </p:spPr>
        </p:pic>
        <p:sp>
          <p:nvSpPr>
            <p:cNvPr id="9" name="Shape_106"/>
            <p:cNvSpPr/>
            <p:nvPr/>
          </p:nvSpPr>
          <p:spPr>
            <a:xfrm>
              <a:off x="317500" y="317500"/>
              <a:ext cx="4376928" cy="871728"/>
            </a:xfrm>
            <a:prstGeom prst="rect">
              <a:avLst/>
            </a:prstGeom>
            <a:blipFill dpi="0" rotWithShape="1">
              <a:blip r:embed="rId4">
                <a:alphaModFix amt="0"/>
              </a:blip>
              <a:srcRect/>
              <a:tile tx="0" ty="0" sx="100000" sy="100000" flip="none" algn="tl"/>
            </a:blipFill>
            <a:ln w="127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</p:grpSp>
      <p:pic>
        <p:nvPicPr>
          <p:cNvPr id="424" name="index2.png" descr="index2.png"/>
          <p:cNvPicPr>
            <a:picLocks noChangeAspect="1"/>
          </p:cNvPicPr>
          <p:nvPr/>
        </p:nvPicPr>
        <p:blipFill>
          <a:blip r:embed="rId7">
            <a:extLst/>
          </a:blip>
          <a:stretch>
            <a:fillRect/>
          </a:stretch>
        </p:blipFill>
        <p:spPr>
          <a:xfrm>
            <a:off x="9906735" y="327167"/>
            <a:ext cx="4570529" cy="3844107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99">
        <p:dissolv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4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0" presetClass="entr" fill="hold" grpId="2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1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4000"/>
                            </p:stCondLst>
                            <p:childTnLst>
                              <p:par>
                                <p:cTn id="14" presetID="10" presetClass="entr" fill="hold" grpId="3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5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7000"/>
                            </p:stCondLst>
                            <p:childTnLst>
                              <p:par>
                                <p:cTn id="18" presetID="10" presetClass="entr" fill="hold" grpId="4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9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9500"/>
                            </p:stCondLst>
                            <p:childTnLst>
                              <p:par>
                                <p:cTn id="22" presetID="22" presetClass="entr" presetSubtype="8" fill="hold" grpId="5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3" fill="hold"/>
                                        <p:tgtEl>
                                          <p:spTgt spid="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3000"/>
                                        <p:tgtEl>
                                          <p:spTgt spid="4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0" grpId="5" animBg="1" advAuto="0"/>
      <p:bldP spid="421" grpId="2" animBg="1" advAuto="0"/>
      <p:bldP spid="422" grpId="3" animBg="1" advAuto="0"/>
      <p:bldP spid="423" grpId="4" animBg="1" advAuto="0"/>
      <p:bldP spid="424" grpId="1" animBg="1" advAuto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pfehide6" hidden="1"/>
          <p:cNvSpPr/>
          <p:nvPr/>
        </p:nvSpPr>
        <p:spPr>
          <a:xfrm>
            <a:off x="9501842" y="1126625"/>
            <a:ext cx="13298828" cy="2425273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/>
          <a:lstStyle>
            <a:defPPr marL="0" marR="0" indent="0" algn="l" defTabSz="914400" rtl="0" fontAlgn="auto" latinLnBrk="1" hangingPunct="0">
              <a:defRPr kumimoji="0" sz="1800" b="0" i="0" u="none" strike="noStrike" cap="none" spc="0" normalizeH="0" baseline="0">
                <a:solidFill>
                  <a:srgbClr val="000000"/>
                </a:solidFill>
              </a:defRPr>
            </a:defPPr>
            <a:lvl1pPr marL="0" marR="0" indent="0" algn="l" defTabSz="457200" rtl="0" fontAlgn="auto" latinLnBrk="0" hangingPunct="0">
              <a:defRPr kumimoji="0" sz="14400" b="0" i="0" u="none" strike="noStrike" cap="none" spc="0" normalizeH="0" baseline="0">
                <a:solidFill>
                  <a:srgbClr val="013A7D"/>
                </a:solidFill>
                <a:latin typeface="Sukhumvit Set Bold"/>
                <a:ea typeface="Sukhumvit Set Bold"/>
                <a:cs typeface="Sukhumvit Set Bold"/>
                <a:sym typeface="Sukhumvit Set Bold"/>
              </a:defRPr>
            </a:lvl1pPr>
            <a:lvl2pPr marL="0" marR="0" indent="2286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2pPr>
            <a:lvl3pPr marL="0" marR="0" indent="4572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3pPr>
            <a:lvl4pPr marL="0" marR="0" indent="6858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4pPr>
            <a:lvl5pPr marL="0" marR="0" indent="9144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5pPr>
            <a:lvl6pPr marL="0" marR="0" indent="11430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6pPr>
            <a:lvl7pPr marL="0" marR="0" indent="13716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7pPr>
            <a:lvl8pPr marL="0" marR="0" indent="16002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8pPr>
            <a:lvl9pPr marL="0" marR="0" indent="18288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9pPr>
          </a:lstStyle>
          <a:p>
            <a:r>
              <a:t>ระบบราชการ 4.0</a:t>
            </a:r>
          </a:p>
        </p:txBody>
      </p:sp>
      <p:grpSp>
        <p:nvGrpSpPr>
          <p:cNvPr id="4" name="Group 3"/>
          <p:cNvGrpSpPr/>
          <p:nvPr/>
        </p:nvGrpSpPr>
        <p:grpSpPr>
          <a:xfrm>
            <a:off x="9497472" y="1126158"/>
            <a:ext cx="13307568" cy="2426208"/>
            <a:chOff x="317500" y="317500"/>
            <a:chExt cx="13307568" cy="2426208"/>
          </a:xfrm>
        </p:grpSpPr>
        <p:pic>
          <p:nvPicPr>
            <p:cNvPr id="2" name="PFE element 6"/>
            <p:cNvPicPr>
              <a:picLocks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7500" y="317500"/>
              <a:ext cx="13307568" cy="2426208"/>
            </a:xfrm>
            <a:prstGeom prst="rect">
              <a:avLst/>
            </a:prstGeom>
          </p:spPr>
        </p:pic>
        <p:sp>
          <p:nvSpPr>
            <p:cNvPr id="3" name="Shape_3"/>
            <p:cNvSpPr/>
            <p:nvPr/>
          </p:nvSpPr>
          <p:spPr>
            <a:xfrm>
              <a:off x="317500" y="317500"/>
              <a:ext cx="13307568" cy="2426208"/>
            </a:xfrm>
            <a:prstGeom prst="rect">
              <a:avLst/>
            </a:prstGeom>
            <a:blipFill dpi="0" rotWithShape="1">
              <a:blip r:embed="rId3">
                <a:alphaModFix amt="0"/>
              </a:blip>
              <a:srcRect/>
              <a:tile tx="0" ty="0" sx="100000" sy="100000" flip="none" algn="tl"/>
            </a:blipFill>
            <a:ln w="127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</p:grpSp>
      <p:sp>
        <p:nvSpPr>
          <p:cNvPr id="126" name="pfehide7" hidden="1"/>
          <p:cNvSpPr/>
          <p:nvPr/>
        </p:nvSpPr>
        <p:spPr>
          <a:xfrm>
            <a:off x="7999154" y="3670811"/>
            <a:ext cx="16304204" cy="1355212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/>
          <a:lstStyle>
            <a:defPPr marL="0" marR="0" indent="0" algn="l" defTabSz="914400" rtl="0" fontAlgn="auto" latinLnBrk="1" hangingPunct="0">
              <a:defRPr kumimoji="0" sz="1800" b="0" i="0" u="none" strike="noStrike" cap="none" spc="0" normalizeH="0" baseline="0">
                <a:solidFill>
                  <a:srgbClr val="000000"/>
                </a:solidFill>
              </a:defRPr>
            </a:defPPr>
            <a:lvl1pPr marL="0" marR="0" indent="0" algn="ctr" defTabSz="457200" rtl="0" fontAlgn="auto" latinLnBrk="0" hangingPunct="0">
              <a:defRPr kumimoji="0" sz="6400" b="0" i="0" u="none" strike="noStrike" cap="none" spc="0" normalizeH="0" baseline="0">
                <a:solidFill>
                  <a:srgbClr val="DE3F18"/>
                </a:solidFill>
                <a:latin typeface="Sukhumvit Set Bold"/>
                <a:ea typeface="Sukhumvit Set Bold"/>
                <a:cs typeface="Sukhumvit Set Bold"/>
                <a:sym typeface="Sukhumvit Set Bold"/>
              </a:defRPr>
            </a:lvl1pPr>
            <a:lvl2pPr marL="0" marR="0" indent="2286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2pPr>
            <a:lvl3pPr marL="0" marR="0" indent="4572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3pPr>
            <a:lvl4pPr marL="0" marR="0" indent="6858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4pPr>
            <a:lvl5pPr marL="0" marR="0" indent="9144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5pPr>
            <a:lvl6pPr marL="0" marR="0" indent="11430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6pPr>
            <a:lvl7pPr marL="0" marR="0" indent="13716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7pPr>
            <a:lvl8pPr marL="0" marR="0" indent="16002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8pPr>
            <a:lvl9pPr marL="0" marR="0" indent="18288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9pPr>
          </a:lstStyle>
          <a:p>
            <a:r>
              <a:t>ยึดหลักธรรมาภิบาลเพื่อประโยชน์สุขของประชาชน</a:t>
            </a:r>
          </a:p>
        </p:txBody>
      </p:sp>
      <p:grpSp>
        <p:nvGrpSpPr>
          <p:cNvPr id="7" name="Group 6"/>
          <p:cNvGrpSpPr/>
          <p:nvPr/>
        </p:nvGrpSpPr>
        <p:grpSpPr>
          <a:xfrm>
            <a:off x="7999154" y="3613849"/>
            <a:ext cx="16312896" cy="1469136"/>
            <a:chOff x="317500" y="317500"/>
            <a:chExt cx="16312896" cy="1469136"/>
          </a:xfrm>
        </p:grpSpPr>
        <p:pic>
          <p:nvPicPr>
            <p:cNvPr id="5" name="PFE element 7"/>
            <p:cNvPicPr>
              <a:picLocks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7500" y="317500"/>
              <a:ext cx="16312896" cy="1469136"/>
            </a:xfrm>
            <a:prstGeom prst="rect">
              <a:avLst/>
            </a:prstGeom>
          </p:spPr>
        </p:pic>
        <p:sp>
          <p:nvSpPr>
            <p:cNvPr id="6" name="Shape_4"/>
            <p:cNvSpPr/>
            <p:nvPr/>
          </p:nvSpPr>
          <p:spPr>
            <a:xfrm>
              <a:off x="317500" y="317500"/>
              <a:ext cx="16312896" cy="1469136"/>
            </a:xfrm>
            <a:prstGeom prst="rect">
              <a:avLst/>
            </a:prstGeom>
            <a:blipFill dpi="0" rotWithShape="1">
              <a:blip r:embed="rId3">
                <a:alphaModFix amt="0"/>
              </a:blip>
              <a:srcRect/>
              <a:tile tx="0" ty="0" sx="100000" sy="100000" flip="none" algn="tl"/>
            </a:blipFill>
            <a:ln w="127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</p:grpSp>
      <p:pic>
        <p:nvPicPr>
          <p:cNvPr id="127" name="B3.png" descr="B3.png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0" y="4034535"/>
            <a:ext cx="24384001" cy="92899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dissolv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10" presetClass="entr" fill="hold" grpId="2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99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299"/>
                            </p:stCondLst>
                            <p:childTnLst>
                              <p:par>
                                <p:cTn id="13" presetID="10" presetClass="entr" fill="hold" grpId="3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4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8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5" grpId="2" animBg="1" advAuto="0"/>
      <p:bldP spid="126" grpId="3" animBg="1" advAuto="0"/>
      <p:bldP spid="127" grpId="1" animBg="1" advAuto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pfehide9" hidden="1"/>
          <p:cNvSpPr/>
          <p:nvPr/>
        </p:nvSpPr>
        <p:spPr>
          <a:xfrm>
            <a:off x="307226" y="3812816"/>
            <a:ext cx="14228416" cy="4154222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defPPr marL="0" marR="0" indent="0" algn="l" defTabSz="914400" rtl="0" fontAlgn="auto" latinLnBrk="1" hangingPunct="0">
              <a:defRPr kumimoji="0" sz="1800" b="0" i="0" u="none" strike="noStrike" cap="none" spc="0" normalizeH="0" baseline="0">
                <a:solidFill>
                  <a:srgbClr val="000000"/>
                </a:solidFill>
              </a:defRPr>
            </a:defPPr>
            <a:lvl1pPr marL="0" marR="0" indent="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1pPr>
            <a:lvl2pPr marL="0" marR="0" indent="2286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2pPr>
            <a:lvl3pPr marL="0" marR="0" indent="4572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3pPr>
            <a:lvl4pPr marL="0" marR="0" indent="6858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4pPr>
            <a:lvl5pPr marL="0" marR="0" indent="9144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5pPr>
            <a:lvl6pPr marL="0" marR="0" indent="11430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6pPr>
            <a:lvl7pPr marL="0" marR="0" indent="13716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7pPr>
            <a:lvl8pPr marL="0" marR="0" indent="16002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8pPr>
            <a:lvl9pPr marL="0" marR="0" indent="18288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9pPr>
          </a:lstStyle>
          <a:p>
            <a:pPr defTabSz="457200">
              <a:lnSpc>
                <a:spcPct val="80000"/>
              </a:lnSpc>
              <a:spcBef>
                <a:spcPts val="900"/>
              </a:spcBef>
              <a:defRPr sz="4800">
                <a:solidFill>
                  <a:srgbClr val="0B2F65"/>
                </a:solidFill>
                <a:latin typeface="Sukhumvit Set Semi Bold"/>
                <a:ea typeface="Sukhumvit Set Semi Bold"/>
                <a:cs typeface="Sukhumvit Set Semi Bold"/>
                <a:sym typeface="Sukhumvit Set Semi Bold"/>
              </a:defRPr>
            </a:pPr>
            <a:r>
              <a:t>เพื่อรองรับต่อยุทธศาสตร์ประเทศไทย 4.0 </a:t>
            </a:r>
            <a:br/>
            <a:r>
              <a:t>ระบบราชการต้องปรับเปลี่ยนแนวคิดและวิธีการทำงานใหม่</a:t>
            </a:r>
            <a:br/>
            <a:r>
              <a:t>เพื่อพลิกโฉม (transform) ให้สามารถเป็นที่เชื่อถือไว้วางใจและเป็นพึ่งของประชาชนได้อย่างแท้จริง </a:t>
            </a:r>
            <a:br/>
            <a:r>
              <a:t>(Credible and Trusted Government)</a:t>
            </a:r>
          </a:p>
        </p:txBody>
      </p:sp>
      <p:grpSp>
        <p:nvGrpSpPr>
          <p:cNvPr id="4" name="Group 3"/>
          <p:cNvGrpSpPr/>
          <p:nvPr/>
        </p:nvGrpSpPr>
        <p:grpSpPr>
          <a:xfrm>
            <a:off x="298258" y="3814239"/>
            <a:ext cx="14246352" cy="4151376"/>
            <a:chOff x="317500" y="317500"/>
            <a:chExt cx="14246352" cy="4151376"/>
          </a:xfrm>
        </p:grpSpPr>
        <p:pic>
          <p:nvPicPr>
            <p:cNvPr id="2" name="PFE element 9"/>
            <p:cNvPicPr>
              <a:picLocks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7500" y="317500"/>
              <a:ext cx="14246352" cy="4151376"/>
            </a:xfrm>
            <a:prstGeom prst="rect">
              <a:avLst/>
            </a:prstGeom>
          </p:spPr>
        </p:pic>
        <p:sp>
          <p:nvSpPr>
            <p:cNvPr id="3" name="Shape_5"/>
            <p:cNvSpPr/>
            <p:nvPr/>
          </p:nvSpPr>
          <p:spPr>
            <a:xfrm>
              <a:off x="317500" y="317500"/>
              <a:ext cx="14246352" cy="4151376"/>
            </a:xfrm>
            <a:prstGeom prst="rect">
              <a:avLst/>
            </a:prstGeom>
            <a:blipFill dpi="0" rotWithShape="1">
              <a:blip r:embed="rId3">
                <a:alphaModFix amt="0"/>
              </a:blip>
              <a:srcRect/>
              <a:tile tx="0" ty="0" sx="100000" sy="100000" flip="none" algn="tl"/>
            </a:blipFill>
            <a:ln w="127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</p:grpSp>
      <p:pic>
        <p:nvPicPr>
          <p:cNvPr id="130" name="index2.png" descr="index2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69372" y="12591600"/>
            <a:ext cx="1265280" cy="1064181"/>
          </a:xfrm>
          <a:prstGeom prst="rect">
            <a:avLst/>
          </a:prstGeom>
          <a:ln w="12700">
            <a:miter lim="400000"/>
          </a:ln>
        </p:spPr>
      </p:pic>
      <p:sp>
        <p:nvSpPr>
          <p:cNvPr id="131" name="Rounded Rectangle"/>
          <p:cNvSpPr/>
          <p:nvPr/>
        </p:nvSpPr>
        <p:spPr>
          <a:xfrm>
            <a:off x="19422513" y="2398180"/>
            <a:ext cx="341927" cy="930221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FF2600"/>
              </a:gs>
              <a:gs pos="100000">
                <a:srgbClr val="FF7E79"/>
              </a:gs>
            </a:gsLst>
            <a:lin ang="5400000"/>
          </a:gra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457200">
              <a:defRPr sz="1200">
                <a:solidFill>
                  <a:srgbClr val="FFFFFF"/>
                </a:solidFill>
                <a:latin typeface="Avenir Next Medium"/>
                <a:ea typeface="Avenir Next Medium"/>
                <a:cs typeface="Avenir Next Medium"/>
                <a:sym typeface="Avenir Next Medium"/>
              </a:defRPr>
            </a:pPr>
            <a:endParaRPr/>
          </a:p>
        </p:txBody>
      </p:sp>
      <p:sp>
        <p:nvSpPr>
          <p:cNvPr id="132" name="Rounded Rectangle"/>
          <p:cNvSpPr/>
          <p:nvPr/>
        </p:nvSpPr>
        <p:spPr>
          <a:xfrm rot="3443562">
            <a:off x="17705438" y="5053989"/>
            <a:ext cx="341927" cy="1050250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FF2600"/>
              </a:gs>
              <a:gs pos="100000">
                <a:srgbClr val="FF7E79"/>
              </a:gs>
            </a:gsLst>
            <a:lin ang="5400000"/>
          </a:gra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457200">
              <a:defRPr sz="1200">
                <a:solidFill>
                  <a:srgbClr val="FFFFFF"/>
                </a:solidFill>
                <a:latin typeface="Avenir Next Medium"/>
                <a:ea typeface="Avenir Next Medium"/>
                <a:cs typeface="Avenir Next Medium"/>
                <a:sym typeface="Avenir Next Medium"/>
              </a:defRPr>
            </a:pPr>
            <a:endParaRPr/>
          </a:p>
        </p:txBody>
      </p:sp>
      <p:sp>
        <p:nvSpPr>
          <p:cNvPr id="133" name="Rounded Rectangle"/>
          <p:cNvSpPr/>
          <p:nvPr/>
        </p:nvSpPr>
        <p:spPr>
          <a:xfrm rot="18310563">
            <a:off x="21098650" y="4977782"/>
            <a:ext cx="341927" cy="1105669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FF2600"/>
              </a:gs>
              <a:gs pos="100000">
                <a:srgbClr val="FF7E79"/>
              </a:gs>
            </a:gsLst>
            <a:lin ang="5400000"/>
          </a:gra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457200">
              <a:defRPr sz="1200">
                <a:solidFill>
                  <a:srgbClr val="FFFFFF"/>
                </a:solidFill>
                <a:latin typeface="Avenir Next Medium"/>
                <a:ea typeface="Avenir Next Medium"/>
                <a:cs typeface="Avenir Next Medium"/>
                <a:sym typeface="Avenir Next Medium"/>
              </a:defRPr>
            </a:pPr>
            <a:endParaRPr/>
          </a:p>
        </p:txBody>
      </p:sp>
      <p:sp>
        <p:nvSpPr>
          <p:cNvPr id="134" name="Circle"/>
          <p:cNvSpPr/>
          <p:nvPr/>
        </p:nvSpPr>
        <p:spPr>
          <a:xfrm>
            <a:off x="16074212" y="1066412"/>
            <a:ext cx="7043819" cy="7043819"/>
          </a:xfrm>
          <a:prstGeom prst="ellipse">
            <a:avLst/>
          </a:prstGeom>
          <a:ln w="304800">
            <a:solidFill>
              <a:srgbClr val="A3B0D6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200"/>
            </a:pPr>
            <a:endParaRPr/>
          </a:p>
        </p:txBody>
      </p:sp>
      <p:sp>
        <p:nvSpPr>
          <p:cNvPr id="135" name="pfehide15" hidden="1"/>
          <p:cNvSpPr/>
          <p:nvPr/>
        </p:nvSpPr>
        <p:spPr>
          <a:xfrm>
            <a:off x="15656586" y="5322277"/>
            <a:ext cx="2164508" cy="2164507"/>
          </a:xfrm>
          <a:prstGeom prst="ellipse">
            <a:avLst/>
          </a:prstGeom>
          <a:gradFill>
            <a:gsLst>
              <a:gs pos="0">
                <a:srgbClr val="6083CB"/>
              </a:gs>
              <a:gs pos="100000">
                <a:srgbClr val="2F62BB"/>
              </a:gs>
            </a:gsLst>
            <a:lin ang="5400000"/>
          </a:gra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 anchor="ctr"/>
          <a:lstStyle>
            <a:defPPr marL="0" marR="0" indent="0" algn="l" defTabSz="914400" rtl="0" fontAlgn="auto" latinLnBrk="1" hangingPunct="0">
              <a:defRPr kumimoji="0" sz="1800" b="0" i="0" u="none" strike="noStrike" cap="none" spc="0" normalizeH="0" baseline="0">
                <a:solidFill>
                  <a:srgbClr val="000000"/>
                </a:solidFill>
              </a:defRPr>
            </a:defPPr>
            <a:lvl1pPr marL="0" marR="0" indent="0" algn="ctr" defTabSz="457200" rtl="0" fontAlgn="auto" latinLnBrk="0" hangingPunct="0">
              <a:lnSpc>
                <a:spcPct val="70000"/>
              </a:lnSpc>
              <a:spcBef>
                <a:spcPts val="900"/>
              </a:spcBef>
              <a:defRPr kumimoji="0" sz="2700" b="0" i="0" u="none" strike="noStrike" cap="none" spc="0" normalizeH="0" baseline="0">
                <a:solidFill>
                  <a:srgbClr val="FFFFFF"/>
                </a:solidFill>
                <a:latin typeface="Sukhumvit Set Bold"/>
                <a:ea typeface="Sukhumvit Set Bold"/>
                <a:cs typeface="Sukhumvit Set Bold"/>
                <a:sym typeface="Sukhumvit Set Bold"/>
              </a:defRPr>
            </a:lvl1pPr>
            <a:lvl2pPr marL="0" marR="0" indent="2286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2pPr>
            <a:lvl3pPr marL="0" marR="0" indent="4572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3pPr>
            <a:lvl4pPr marL="0" marR="0" indent="6858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4pPr>
            <a:lvl5pPr marL="0" marR="0" indent="9144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5pPr>
            <a:lvl6pPr marL="0" marR="0" indent="11430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6pPr>
            <a:lvl7pPr marL="0" marR="0" indent="13716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7pPr>
            <a:lvl8pPr marL="0" marR="0" indent="16002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8pPr>
            <a:lvl9pPr marL="0" marR="0" indent="18288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9pPr>
          </a:lstStyle>
          <a:p>
            <a:r>
              <a:t>ยึดประชาชนเป็นศูนย์กลาง</a:t>
            </a:r>
          </a:p>
        </p:txBody>
      </p:sp>
      <p:grpSp>
        <p:nvGrpSpPr>
          <p:cNvPr id="7" name="Group 6"/>
          <p:cNvGrpSpPr/>
          <p:nvPr/>
        </p:nvGrpSpPr>
        <p:grpSpPr>
          <a:xfrm>
            <a:off x="15656585" y="5319443"/>
            <a:ext cx="2157984" cy="2170176"/>
            <a:chOff x="317500" y="317500"/>
            <a:chExt cx="2157984" cy="2170176"/>
          </a:xfrm>
        </p:grpSpPr>
        <p:pic>
          <p:nvPicPr>
            <p:cNvPr id="5" name="PFE element 15"/>
            <p:cNvPicPr>
              <a:picLocks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7500" y="317500"/>
              <a:ext cx="2157984" cy="2170176"/>
            </a:xfrm>
            <a:prstGeom prst="rect">
              <a:avLst/>
            </a:prstGeom>
          </p:spPr>
        </p:pic>
        <p:sp>
          <p:nvSpPr>
            <p:cNvPr id="6" name="Shape_6"/>
            <p:cNvSpPr/>
            <p:nvPr/>
          </p:nvSpPr>
          <p:spPr>
            <a:xfrm>
              <a:off x="317500" y="317500"/>
              <a:ext cx="2157984" cy="2170176"/>
            </a:xfrm>
            <a:prstGeom prst="rect">
              <a:avLst/>
            </a:prstGeom>
            <a:blipFill dpi="0" rotWithShape="1">
              <a:blip r:embed="rId3">
                <a:alphaModFix amt="0"/>
              </a:blip>
              <a:srcRect/>
              <a:tile tx="0" ty="0" sx="100000" sy="100000" flip="none" algn="tl"/>
            </a:blipFill>
            <a:ln w="127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</p:grpSp>
      <p:sp>
        <p:nvSpPr>
          <p:cNvPr id="136" name="pfehide16" hidden="1"/>
          <p:cNvSpPr/>
          <p:nvPr/>
        </p:nvSpPr>
        <p:spPr>
          <a:xfrm>
            <a:off x="21334384" y="5322277"/>
            <a:ext cx="2164507" cy="2164507"/>
          </a:xfrm>
          <a:prstGeom prst="ellipse">
            <a:avLst/>
          </a:prstGeom>
          <a:gradFill>
            <a:gsLst>
              <a:gs pos="0">
                <a:srgbClr val="6083CB"/>
              </a:gs>
              <a:gs pos="100000">
                <a:srgbClr val="2F62BB"/>
              </a:gs>
            </a:gsLst>
            <a:lin ang="5400000"/>
          </a:gra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 anchor="ctr"/>
          <a:lstStyle>
            <a:defPPr marL="0" marR="0" indent="0" algn="l" defTabSz="914400" rtl="0" fontAlgn="auto" latinLnBrk="1" hangingPunct="0">
              <a:defRPr kumimoji="0" sz="1800" b="0" i="0" u="none" strike="noStrike" cap="none" spc="0" normalizeH="0" baseline="0">
                <a:solidFill>
                  <a:srgbClr val="000000"/>
                </a:solidFill>
              </a:defRPr>
            </a:defPPr>
            <a:lvl1pPr marL="0" marR="0" indent="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1pPr>
            <a:lvl2pPr marL="0" marR="0" indent="2286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2pPr>
            <a:lvl3pPr marL="0" marR="0" indent="4572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3pPr>
            <a:lvl4pPr marL="0" marR="0" indent="6858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4pPr>
            <a:lvl5pPr marL="0" marR="0" indent="9144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5pPr>
            <a:lvl6pPr marL="0" marR="0" indent="11430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6pPr>
            <a:lvl7pPr marL="0" marR="0" indent="13716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7pPr>
            <a:lvl8pPr marL="0" marR="0" indent="16002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8pPr>
            <a:lvl9pPr marL="0" marR="0" indent="18288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9pPr>
          </a:lstStyle>
          <a:p>
            <a:pPr defTabSz="457200">
              <a:lnSpc>
                <a:spcPct val="70000"/>
              </a:lnSpc>
              <a:spcBef>
                <a:spcPts val="900"/>
              </a:spcBef>
              <a:defRPr sz="2700">
                <a:solidFill>
                  <a:srgbClr val="FFFFFF"/>
                </a:solidFill>
                <a:latin typeface="Sukhumvit Set Bold"/>
                <a:ea typeface="Sukhumvit Set Bold"/>
                <a:cs typeface="Sukhumvit Set Bold"/>
                <a:sym typeface="Sukhumvit Set Bold"/>
              </a:defRPr>
            </a:pPr>
            <a:r>
              <a:t>มีขีดสมรรถนะสูง</a:t>
            </a:r>
            <a:br/>
            <a:r>
              <a:t>และทันสมัย</a:t>
            </a:r>
          </a:p>
        </p:txBody>
      </p:sp>
      <p:grpSp>
        <p:nvGrpSpPr>
          <p:cNvPr id="10" name="Group 9"/>
          <p:cNvGrpSpPr/>
          <p:nvPr/>
        </p:nvGrpSpPr>
        <p:grpSpPr>
          <a:xfrm>
            <a:off x="21334385" y="5319443"/>
            <a:ext cx="2157984" cy="2170176"/>
            <a:chOff x="317500" y="317500"/>
            <a:chExt cx="2157984" cy="2170176"/>
          </a:xfrm>
        </p:grpSpPr>
        <p:pic>
          <p:nvPicPr>
            <p:cNvPr id="8" name="PFE element 16"/>
            <p:cNvPicPr>
              <a:picLocks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7500" y="317500"/>
              <a:ext cx="2157984" cy="2170176"/>
            </a:xfrm>
            <a:prstGeom prst="rect">
              <a:avLst/>
            </a:prstGeom>
          </p:spPr>
        </p:pic>
        <p:sp>
          <p:nvSpPr>
            <p:cNvPr id="9" name="Shape_7"/>
            <p:cNvSpPr/>
            <p:nvPr/>
          </p:nvSpPr>
          <p:spPr>
            <a:xfrm>
              <a:off x="317500" y="317500"/>
              <a:ext cx="2157984" cy="2170176"/>
            </a:xfrm>
            <a:prstGeom prst="rect">
              <a:avLst/>
            </a:prstGeom>
            <a:blipFill dpi="0" rotWithShape="1">
              <a:blip r:embed="rId3">
                <a:alphaModFix amt="0"/>
              </a:blip>
              <a:srcRect/>
              <a:tile tx="0" ty="0" sx="100000" sy="100000" flip="none" algn="tl"/>
            </a:blipFill>
            <a:ln w="127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</p:grpSp>
      <p:sp>
        <p:nvSpPr>
          <p:cNvPr id="137" name="pfehide17" hidden="1"/>
          <p:cNvSpPr/>
          <p:nvPr/>
        </p:nvSpPr>
        <p:spPr>
          <a:xfrm>
            <a:off x="18032218" y="3149488"/>
            <a:ext cx="3127806" cy="3127806"/>
          </a:xfrm>
          <a:prstGeom prst="ellipse">
            <a:avLst/>
          </a:prstGeom>
          <a:gradFill>
            <a:gsLst>
              <a:gs pos="0">
                <a:srgbClr val="6083CB"/>
              </a:gs>
              <a:gs pos="100000">
                <a:srgbClr val="2F62BB"/>
              </a:gs>
            </a:gsLst>
            <a:lin ang="5400000"/>
          </a:gra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 anchor="ctr"/>
          <a:lstStyle>
            <a:defPPr marL="0" marR="0" indent="0" algn="l" defTabSz="914400" rtl="0" fontAlgn="auto" latinLnBrk="1" hangingPunct="0">
              <a:defRPr kumimoji="0" sz="1800" b="0" i="0" u="none" strike="noStrike" cap="none" spc="0" normalizeH="0" baseline="0">
                <a:solidFill>
                  <a:srgbClr val="000000"/>
                </a:solidFill>
              </a:defRPr>
            </a:defPPr>
            <a:lvl1pPr marL="0" marR="0" indent="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1pPr>
            <a:lvl2pPr marL="0" marR="0" indent="2286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2pPr>
            <a:lvl3pPr marL="0" marR="0" indent="4572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3pPr>
            <a:lvl4pPr marL="0" marR="0" indent="6858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4pPr>
            <a:lvl5pPr marL="0" marR="0" indent="9144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5pPr>
            <a:lvl6pPr marL="0" marR="0" indent="11430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6pPr>
            <a:lvl7pPr marL="0" marR="0" indent="13716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7pPr>
            <a:lvl8pPr marL="0" marR="0" indent="16002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8pPr>
            <a:lvl9pPr marL="0" marR="0" indent="18288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9pPr>
          </a:lstStyle>
          <a:p>
            <a:pPr defTabSz="457200">
              <a:lnSpc>
                <a:spcPct val="70000"/>
              </a:lnSpc>
              <a:spcBef>
                <a:spcPts val="900"/>
              </a:spcBef>
              <a:defRPr sz="3000">
                <a:solidFill>
                  <a:srgbClr val="FFFFFF"/>
                </a:solidFill>
                <a:latin typeface="Sukhumvit Set Bold"/>
                <a:ea typeface="Sukhumvit Set Bold"/>
                <a:cs typeface="Sukhumvit Set Bold"/>
                <a:sym typeface="Sukhumvit Set Bold"/>
              </a:defRPr>
            </a:pPr>
            <a:r>
              <a:t>ระบบราชการต้องเป็นที่พึ่งของประชาชน</a:t>
            </a:r>
            <a:br/>
            <a:r>
              <a:t>และเชื่อถือ</a:t>
            </a:r>
            <a:br/>
            <a:r>
              <a:t>ไว้วางใจได้</a:t>
            </a:r>
          </a:p>
        </p:txBody>
      </p:sp>
      <p:grpSp>
        <p:nvGrpSpPr>
          <p:cNvPr id="13" name="Group 12"/>
          <p:cNvGrpSpPr/>
          <p:nvPr/>
        </p:nvGrpSpPr>
        <p:grpSpPr>
          <a:xfrm>
            <a:off x="18032219" y="3152815"/>
            <a:ext cx="3121152" cy="3121152"/>
            <a:chOff x="317500" y="317500"/>
            <a:chExt cx="3121152" cy="3121152"/>
          </a:xfrm>
        </p:grpSpPr>
        <p:pic>
          <p:nvPicPr>
            <p:cNvPr id="11" name="PFE element 17"/>
            <p:cNvPicPr>
              <a:picLocks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7500" y="317500"/>
              <a:ext cx="3121152" cy="3121152"/>
            </a:xfrm>
            <a:prstGeom prst="rect">
              <a:avLst/>
            </a:prstGeom>
          </p:spPr>
        </p:pic>
        <p:sp>
          <p:nvSpPr>
            <p:cNvPr id="12" name="Shape_8"/>
            <p:cNvSpPr/>
            <p:nvPr/>
          </p:nvSpPr>
          <p:spPr>
            <a:xfrm>
              <a:off x="317500" y="317500"/>
              <a:ext cx="3121152" cy="3121152"/>
            </a:xfrm>
            <a:prstGeom prst="rect">
              <a:avLst/>
            </a:prstGeom>
            <a:blipFill dpi="0" rotWithShape="1">
              <a:blip r:embed="rId3">
                <a:alphaModFix amt="0"/>
              </a:blip>
              <a:srcRect/>
              <a:tile tx="0" ty="0" sx="100000" sy="100000" flip="none" algn="tl"/>
            </a:blipFill>
            <a:ln w="127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</p:grpSp>
      <p:sp>
        <p:nvSpPr>
          <p:cNvPr id="138" name="pfehide18" hidden="1"/>
          <p:cNvSpPr/>
          <p:nvPr/>
        </p:nvSpPr>
        <p:spPr>
          <a:xfrm>
            <a:off x="18511223" y="358047"/>
            <a:ext cx="2164507" cy="2164507"/>
          </a:xfrm>
          <a:prstGeom prst="ellipse">
            <a:avLst/>
          </a:prstGeom>
          <a:gradFill>
            <a:gsLst>
              <a:gs pos="0">
                <a:srgbClr val="6083CB"/>
              </a:gs>
              <a:gs pos="100000">
                <a:srgbClr val="2F62BB"/>
              </a:gs>
            </a:gsLst>
            <a:lin ang="5400000"/>
          </a:gra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 anchor="ctr"/>
          <a:lstStyle>
            <a:defPPr marL="0" marR="0" indent="0" algn="l" defTabSz="914400" rtl="0" fontAlgn="auto" latinLnBrk="1" hangingPunct="0">
              <a:defRPr kumimoji="0" sz="1800" b="0" i="0" u="none" strike="noStrike" cap="none" spc="0" normalizeH="0" baseline="0">
                <a:solidFill>
                  <a:srgbClr val="000000"/>
                </a:solidFill>
              </a:defRPr>
            </a:defPPr>
            <a:lvl1pPr marL="0" marR="0" indent="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1pPr>
            <a:lvl2pPr marL="0" marR="0" indent="2286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2pPr>
            <a:lvl3pPr marL="0" marR="0" indent="4572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3pPr>
            <a:lvl4pPr marL="0" marR="0" indent="6858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4pPr>
            <a:lvl5pPr marL="0" marR="0" indent="9144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5pPr>
            <a:lvl6pPr marL="0" marR="0" indent="11430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6pPr>
            <a:lvl7pPr marL="0" marR="0" indent="13716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7pPr>
            <a:lvl8pPr marL="0" marR="0" indent="16002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8pPr>
            <a:lvl9pPr marL="0" marR="0" indent="18288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9pPr>
          </a:lstStyle>
          <a:p>
            <a:pPr defTabSz="457200">
              <a:lnSpc>
                <a:spcPct val="70000"/>
              </a:lnSpc>
              <a:spcBef>
                <a:spcPts val="900"/>
              </a:spcBef>
              <a:defRPr sz="2700">
                <a:solidFill>
                  <a:srgbClr val="FFFFFF"/>
                </a:solidFill>
                <a:latin typeface="Sukhumvit Set Bold"/>
                <a:ea typeface="Sukhumvit Set Bold"/>
                <a:cs typeface="Sukhumvit Set Bold"/>
                <a:sym typeface="Sukhumvit Set Bold"/>
              </a:defRPr>
            </a:pPr>
            <a:r>
              <a:t>เปิดกว้างและ</a:t>
            </a:r>
            <a:br/>
            <a:r>
              <a:t>เชื่อมโยงกัน</a:t>
            </a:r>
          </a:p>
        </p:txBody>
      </p:sp>
      <p:grpSp>
        <p:nvGrpSpPr>
          <p:cNvPr id="16" name="Group 15"/>
          <p:cNvGrpSpPr/>
          <p:nvPr/>
        </p:nvGrpSpPr>
        <p:grpSpPr>
          <a:xfrm>
            <a:off x="18511224" y="355212"/>
            <a:ext cx="2157984" cy="2170176"/>
            <a:chOff x="317500" y="317500"/>
            <a:chExt cx="2157984" cy="2170176"/>
          </a:xfrm>
        </p:grpSpPr>
        <p:pic>
          <p:nvPicPr>
            <p:cNvPr id="14" name="PFE element 18"/>
            <p:cNvPicPr>
              <a:picLocks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7500" y="317500"/>
              <a:ext cx="2157984" cy="2170176"/>
            </a:xfrm>
            <a:prstGeom prst="rect">
              <a:avLst/>
            </a:prstGeom>
          </p:spPr>
        </p:pic>
        <p:sp>
          <p:nvSpPr>
            <p:cNvPr id="15" name="Shape_9"/>
            <p:cNvSpPr/>
            <p:nvPr/>
          </p:nvSpPr>
          <p:spPr>
            <a:xfrm>
              <a:off x="317500" y="317500"/>
              <a:ext cx="2157984" cy="2170176"/>
            </a:xfrm>
            <a:prstGeom prst="rect">
              <a:avLst/>
            </a:prstGeom>
            <a:blipFill dpi="0" rotWithShape="1">
              <a:blip r:embed="rId3">
                <a:alphaModFix amt="0"/>
              </a:blip>
              <a:srcRect/>
              <a:tile tx="0" ty="0" sx="100000" sy="100000" flip="none" algn="tl"/>
            </a:blipFill>
            <a:ln w="127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</p:grpSp>
      <p:sp>
        <p:nvSpPr>
          <p:cNvPr id="139" name="pfehide19" hidden="1"/>
          <p:cNvSpPr/>
          <p:nvPr/>
        </p:nvSpPr>
        <p:spPr>
          <a:xfrm>
            <a:off x="16384198" y="2682277"/>
            <a:ext cx="2074896" cy="1292767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 anchor="ctr"/>
          <a:lstStyle>
            <a:defPPr marL="0" marR="0" indent="0" algn="l" defTabSz="914400" rtl="0" fontAlgn="auto" latinLnBrk="1" hangingPunct="0">
              <a:defRPr kumimoji="0" sz="1800" b="0" i="0" u="none" strike="noStrike" cap="none" spc="0" normalizeH="0" baseline="0">
                <a:solidFill>
                  <a:srgbClr val="000000"/>
                </a:solidFill>
              </a:defRPr>
            </a:defPPr>
            <a:lvl1pPr marL="0" marR="0" indent="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1pPr>
            <a:lvl2pPr marL="0" marR="0" indent="2286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2pPr>
            <a:lvl3pPr marL="0" marR="0" indent="4572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3pPr>
            <a:lvl4pPr marL="0" marR="0" indent="6858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4pPr>
            <a:lvl5pPr marL="0" marR="0" indent="9144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5pPr>
            <a:lvl6pPr marL="0" marR="0" indent="11430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6pPr>
            <a:lvl7pPr marL="0" marR="0" indent="13716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7pPr>
            <a:lvl8pPr marL="0" marR="0" indent="16002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8pPr>
            <a:lvl9pPr marL="0" marR="0" indent="18288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9pPr>
          </a:lstStyle>
          <a:p>
            <a:pPr defTabSz="457200">
              <a:lnSpc>
                <a:spcPct val="70000"/>
              </a:lnSpc>
              <a:spcBef>
                <a:spcPts val="900"/>
              </a:spcBef>
              <a:defRPr sz="3100">
                <a:solidFill>
                  <a:srgbClr val="C41A05"/>
                </a:solidFill>
                <a:latin typeface="Sukhumvit Set Bold"/>
                <a:ea typeface="Sukhumvit Set Bold"/>
                <a:cs typeface="Sukhumvit Set Bold"/>
                <a:sym typeface="Sukhumvit Set Bold"/>
              </a:defRPr>
            </a:pPr>
            <a:r>
              <a:t>สานพลัง</a:t>
            </a:r>
            <a:br/>
            <a:r>
              <a:t>ทุกภาคส่วน</a:t>
            </a:r>
          </a:p>
        </p:txBody>
      </p:sp>
      <p:grpSp>
        <p:nvGrpSpPr>
          <p:cNvPr id="19" name="Group 18"/>
          <p:cNvGrpSpPr/>
          <p:nvPr/>
        </p:nvGrpSpPr>
        <p:grpSpPr>
          <a:xfrm>
            <a:off x="16382279" y="2682485"/>
            <a:ext cx="2078736" cy="1292352"/>
            <a:chOff x="317500" y="317500"/>
            <a:chExt cx="2078736" cy="1292352"/>
          </a:xfrm>
        </p:grpSpPr>
        <p:pic>
          <p:nvPicPr>
            <p:cNvPr id="17" name="PFE element 19"/>
            <p:cNvPicPr>
              <a:picLocks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7500" y="317500"/>
              <a:ext cx="2078736" cy="1292352"/>
            </a:xfrm>
            <a:prstGeom prst="rect">
              <a:avLst/>
            </a:prstGeom>
          </p:spPr>
        </p:pic>
        <p:sp>
          <p:nvSpPr>
            <p:cNvPr id="18" name="Shape_10"/>
            <p:cNvSpPr/>
            <p:nvPr/>
          </p:nvSpPr>
          <p:spPr>
            <a:xfrm>
              <a:off x="317500" y="317500"/>
              <a:ext cx="2078736" cy="1292352"/>
            </a:xfrm>
            <a:prstGeom prst="rect">
              <a:avLst/>
            </a:prstGeom>
            <a:blipFill dpi="0" rotWithShape="1">
              <a:blip r:embed="rId3">
                <a:alphaModFix amt="0"/>
              </a:blip>
              <a:srcRect/>
              <a:tile tx="0" ty="0" sx="100000" sy="100000" flip="none" algn="tl"/>
            </a:blipFill>
            <a:ln w="127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</p:grpSp>
      <p:sp>
        <p:nvSpPr>
          <p:cNvPr id="140" name="pfehide20" hidden="1"/>
          <p:cNvSpPr/>
          <p:nvPr/>
        </p:nvSpPr>
        <p:spPr>
          <a:xfrm>
            <a:off x="20816760" y="2849458"/>
            <a:ext cx="1825758" cy="958405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 anchor="ctr"/>
          <a:lstStyle>
            <a:defPPr marL="0" marR="0" indent="0" algn="l" defTabSz="914400" rtl="0" fontAlgn="auto" latinLnBrk="1" hangingPunct="0">
              <a:defRPr kumimoji="0" sz="1800" b="0" i="0" u="none" strike="noStrike" cap="none" spc="0" normalizeH="0" baseline="0">
                <a:solidFill>
                  <a:srgbClr val="000000"/>
                </a:solidFill>
              </a:defRPr>
            </a:defPPr>
            <a:lvl1pPr marL="0" marR="0" indent="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1pPr>
            <a:lvl2pPr marL="0" marR="0" indent="2286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2pPr>
            <a:lvl3pPr marL="0" marR="0" indent="4572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3pPr>
            <a:lvl4pPr marL="0" marR="0" indent="6858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4pPr>
            <a:lvl5pPr marL="0" marR="0" indent="9144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5pPr>
            <a:lvl6pPr marL="0" marR="0" indent="11430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6pPr>
            <a:lvl7pPr marL="0" marR="0" indent="13716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7pPr>
            <a:lvl8pPr marL="0" marR="0" indent="16002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8pPr>
            <a:lvl9pPr marL="0" marR="0" indent="18288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9pPr>
          </a:lstStyle>
          <a:p>
            <a:pPr defTabSz="457200">
              <a:lnSpc>
                <a:spcPct val="70000"/>
              </a:lnSpc>
              <a:spcBef>
                <a:spcPts val="900"/>
              </a:spcBef>
              <a:defRPr sz="3100">
                <a:solidFill>
                  <a:srgbClr val="C41A05"/>
                </a:solidFill>
                <a:latin typeface="Sukhumvit Set Bold"/>
                <a:ea typeface="Sukhumvit Set Bold"/>
                <a:cs typeface="Sukhumvit Set Bold"/>
                <a:sym typeface="Sukhumvit Set Bold"/>
              </a:defRPr>
            </a:pPr>
            <a:r>
              <a:t>สร้าง</a:t>
            </a:r>
            <a:br/>
            <a:r>
              <a:t>นวัตกรรม</a:t>
            </a:r>
          </a:p>
        </p:txBody>
      </p:sp>
      <p:grpSp>
        <p:nvGrpSpPr>
          <p:cNvPr id="22" name="Group 21"/>
          <p:cNvGrpSpPr/>
          <p:nvPr/>
        </p:nvGrpSpPr>
        <p:grpSpPr>
          <a:xfrm>
            <a:off x="20812192" y="2837708"/>
            <a:ext cx="1834896" cy="981906"/>
            <a:chOff x="317500" y="317500"/>
            <a:chExt cx="1834896" cy="981906"/>
          </a:xfrm>
        </p:grpSpPr>
        <p:pic>
          <p:nvPicPr>
            <p:cNvPr id="20" name="PFE element 20"/>
            <p:cNvPicPr>
              <a:picLocks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7500" y="317500"/>
              <a:ext cx="1834896" cy="981906"/>
            </a:xfrm>
            <a:prstGeom prst="rect">
              <a:avLst/>
            </a:prstGeom>
          </p:spPr>
        </p:pic>
        <p:sp>
          <p:nvSpPr>
            <p:cNvPr id="21" name="Shape_11"/>
            <p:cNvSpPr/>
            <p:nvPr/>
          </p:nvSpPr>
          <p:spPr>
            <a:xfrm>
              <a:off x="317500" y="317500"/>
              <a:ext cx="1834896" cy="981906"/>
            </a:xfrm>
            <a:prstGeom prst="rect">
              <a:avLst/>
            </a:prstGeom>
            <a:blipFill dpi="0" rotWithShape="1">
              <a:blip r:embed="rId3">
                <a:alphaModFix amt="0"/>
              </a:blip>
              <a:srcRect/>
              <a:tile tx="0" ty="0" sx="100000" sy="100000" flip="none" algn="tl"/>
            </a:blipFill>
            <a:ln w="127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</p:grpSp>
      <p:sp>
        <p:nvSpPr>
          <p:cNvPr id="141" name="pfehide21" hidden="1"/>
          <p:cNvSpPr/>
          <p:nvPr/>
        </p:nvSpPr>
        <p:spPr>
          <a:xfrm>
            <a:off x="18338336" y="6475802"/>
            <a:ext cx="2510283" cy="958404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 anchor="ctr"/>
          <a:lstStyle>
            <a:defPPr marL="0" marR="0" indent="0" algn="l" defTabSz="914400" rtl="0" fontAlgn="auto" latinLnBrk="1" hangingPunct="0">
              <a:defRPr kumimoji="0" sz="1800" b="0" i="0" u="none" strike="noStrike" cap="none" spc="0" normalizeH="0" baseline="0">
                <a:solidFill>
                  <a:srgbClr val="000000"/>
                </a:solidFill>
              </a:defRPr>
            </a:defPPr>
            <a:lvl1pPr marL="0" marR="0" indent="0" algn="ctr" defTabSz="457200" rtl="0" fontAlgn="auto" latinLnBrk="0" hangingPunct="0">
              <a:lnSpc>
                <a:spcPct val="70000"/>
              </a:lnSpc>
              <a:spcBef>
                <a:spcPts val="900"/>
              </a:spcBef>
              <a:defRPr kumimoji="0" sz="3100" b="0" i="0" u="none" strike="noStrike" cap="none" spc="0" normalizeH="0" baseline="0">
                <a:solidFill>
                  <a:srgbClr val="C41A05"/>
                </a:solidFill>
                <a:latin typeface="Sukhumvit Set Bold"/>
                <a:ea typeface="Sukhumvit Set Bold"/>
                <a:cs typeface="Sukhumvit Set Bold"/>
                <a:sym typeface="Sukhumvit Set Bold"/>
              </a:defRPr>
            </a:lvl1pPr>
            <a:lvl2pPr marL="0" marR="0" indent="2286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2pPr>
            <a:lvl3pPr marL="0" marR="0" indent="4572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3pPr>
            <a:lvl4pPr marL="0" marR="0" indent="6858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4pPr>
            <a:lvl5pPr marL="0" marR="0" indent="9144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5pPr>
            <a:lvl6pPr marL="0" marR="0" indent="11430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6pPr>
            <a:lvl7pPr marL="0" marR="0" indent="13716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7pPr>
            <a:lvl8pPr marL="0" marR="0" indent="16002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8pPr>
            <a:lvl9pPr marL="0" marR="0" indent="18288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9pPr>
          </a:lstStyle>
          <a:p>
            <a:r>
              <a:t>ปรับสู่ความเป็นดิจิทัล</a:t>
            </a:r>
          </a:p>
        </p:txBody>
      </p:sp>
      <p:grpSp>
        <p:nvGrpSpPr>
          <p:cNvPr id="25" name="Group 24"/>
          <p:cNvGrpSpPr/>
          <p:nvPr/>
        </p:nvGrpSpPr>
        <p:grpSpPr>
          <a:xfrm>
            <a:off x="18334655" y="6470188"/>
            <a:ext cx="2517648" cy="969632"/>
            <a:chOff x="317500" y="317500"/>
            <a:chExt cx="2517648" cy="969632"/>
          </a:xfrm>
        </p:grpSpPr>
        <p:pic>
          <p:nvPicPr>
            <p:cNvPr id="23" name="PFE element 21"/>
            <p:cNvPicPr>
              <a:picLocks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7500" y="317500"/>
              <a:ext cx="2517648" cy="969632"/>
            </a:xfrm>
            <a:prstGeom prst="rect">
              <a:avLst/>
            </a:prstGeom>
          </p:spPr>
        </p:pic>
        <p:sp>
          <p:nvSpPr>
            <p:cNvPr id="24" name="Shape_12"/>
            <p:cNvSpPr/>
            <p:nvPr/>
          </p:nvSpPr>
          <p:spPr>
            <a:xfrm>
              <a:off x="317500" y="317500"/>
              <a:ext cx="2517648" cy="969632"/>
            </a:xfrm>
            <a:prstGeom prst="rect">
              <a:avLst/>
            </a:prstGeom>
            <a:blipFill dpi="0" rotWithShape="1">
              <a:blip r:embed="rId3">
                <a:alphaModFix amt="0"/>
              </a:blip>
              <a:srcRect/>
              <a:tile tx="0" ty="0" sx="100000" sy="100000" flip="none" algn="tl"/>
            </a:blipFill>
            <a:ln w="127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</p:grpSp>
      <p:pic>
        <p:nvPicPr>
          <p:cNvPr id="26" name="PFE element 22"/>
          <p:cNvPicPr>
            <a:picLocks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9839" y="195908"/>
            <a:ext cx="8881872" cy="1999488"/>
          </a:xfrm>
          <a:prstGeom prst="rect">
            <a:avLst/>
          </a:prstGeom>
        </p:spPr>
      </p:pic>
      <p:pic>
        <p:nvPicPr>
          <p:cNvPr id="27" name="PFE element 23"/>
          <p:cNvPicPr>
            <a:picLocks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275" y="1639865"/>
            <a:ext cx="13216128" cy="1042416"/>
          </a:xfrm>
          <a:prstGeom prst="rect">
            <a:avLst/>
          </a:prstGeom>
        </p:spPr>
      </p:pic>
      <p:pic>
        <p:nvPicPr>
          <p:cNvPr id="144" name="B4.png" descr="B4.png"/>
          <p:cNvPicPr>
            <a:picLocks noChangeAspect="1"/>
          </p:cNvPicPr>
          <p:nvPr/>
        </p:nvPicPr>
        <p:blipFill>
          <a:blip r:embed="rId14">
            <a:alphaModFix amt="41177"/>
            <a:extLst/>
          </a:blip>
          <a:srcRect b="50003"/>
          <a:stretch>
            <a:fillRect/>
          </a:stretch>
        </p:blipFill>
        <p:spPr>
          <a:xfrm>
            <a:off x="-1" y="7632713"/>
            <a:ext cx="24384001" cy="531894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dissolv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1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8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800"/>
                            </p:stCondLst>
                            <p:childTnLst>
                              <p:par>
                                <p:cTn id="9" presetID="10" presetClass="entr" fill="hold" grpId="2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99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" presetClass="entr" presetSubtype="32" fill="hold" grpId="3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5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6" dur="4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400"/>
                            </p:stCondLst>
                            <p:childTnLst>
                              <p:par>
                                <p:cTn id="18" presetID="23" presetClass="entr" presetSubtype="16" fill="hold" grpId="4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9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4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4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850"/>
                            </p:stCondLst>
                            <p:childTnLst>
                              <p:par>
                                <p:cTn id="23" presetID="23" presetClass="entr" presetSubtype="16" fill="hold" grpId="5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4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4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4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300"/>
                            </p:stCondLst>
                            <p:childTnLst>
                              <p:par>
                                <p:cTn id="28" presetID="23" presetClass="entr" presetSubtype="16" fill="hold" grpId="6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9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4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4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750"/>
                            </p:stCondLst>
                            <p:childTnLst>
                              <p:par>
                                <p:cTn id="33" presetID="22" presetClass="entr" presetSubtype="1" fill="hold" grpId="7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4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7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450"/>
                            </p:stCondLst>
                            <p:childTnLst>
                              <p:par>
                                <p:cTn id="37" presetID="22" presetClass="entr" presetSubtype="4" fill="hold" grpId="8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8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950"/>
                            </p:stCondLst>
                            <p:childTnLst>
                              <p:par>
                                <p:cTn id="41" presetID="18" presetClass="entr" presetSubtype="12" fill="hold" grpId="9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2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3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450"/>
                            </p:stCondLst>
                            <p:childTnLst>
                              <p:par>
                                <p:cTn id="45" presetID="18" presetClass="entr" presetSubtype="6" fill="hold" grpId="1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6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7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950"/>
                            </p:stCondLst>
                            <p:childTnLst>
                              <p:par>
                                <p:cTn id="49" presetID="23" presetClass="entr" presetSubtype="16" fill="hold" grpId="11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700"/>
                            </p:stCondLst>
                            <p:childTnLst>
                              <p:par>
                                <p:cTn id="54" presetID="23" presetClass="entr" presetSubtype="16" fill="hold" grpId="12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55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450"/>
                            </p:stCondLst>
                            <p:childTnLst>
                              <p:par>
                                <p:cTn id="59" presetID="23" presetClass="entr" presetSubtype="16" fill="hold" grpId="13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9" grpId="2" animBg="1" advAuto="0"/>
      <p:bldP spid="131" grpId="8" animBg="1" advAuto="0"/>
      <p:bldP spid="132" grpId="9" animBg="1" advAuto="0"/>
      <p:bldP spid="133" grpId="10" animBg="1" advAuto="0"/>
      <p:bldP spid="134" grpId="7" animBg="1" advAuto="0"/>
      <p:bldP spid="135" grpId="5" animBg="1" advAuto="0"/>
      <p:bldP spid="136" grpId="6" animBg="1" advAuto="0"/>
      <p:bldP spid="137" grpId="3" animBg="1" advAuto="0"/>
      <p:bldP spid="138" grpId="4" animBg="1" advAuto="0"/>
      <p:bldP spid="139" grpId="11" animBg="1" advAuto="0"/>
      <p:bldP spid="140" grpId="12" animBg="1" advAuto="0"/>
      <p:bldP spid="141" grpId="13" animBg="1" advAuto="0"/>
      <p:bldP spid="144" grpId="1" animBg="1" advAuto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FE element 25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86072" y="11617061"/>
            <a:ext cx="5974080" cy="1178287"/>
          </a:xfrm>
          <a:prstGeom prst="rect">
            <a:avLst/>
          </a:prstGeom>
        </p:spPr>
      </p:pic>
      <p:pic>
        <p:nvPicPr>
          <p:cNvPr id="3" name="PFE element 26"/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23828" y="12447019"/>
            <a:ext cx="10137648" cy="810768"/>
          </a:xfrm>
          <a:prstGeom prst="rect">
            <a:avLst/>
          </a:prstGeom>
        </p:spPr>
      </p:pic>
      <p:grpSp>
        <p:nvGrpSpPr>
          <p:cNvPr id="152" name="pfehide27" hidden="1"/>
          <p:cNvGrpSpPr/>
          <p:nvPr/>
        </p:nvGrpSpPr>
        <p:grpSpPr>
          <a:xfrm>
            <a:off x="19367724" y="516428"/>
            <a:ext cx="4956197" cy="5928907"/>
            <a:chOff x="0" y="0"/>
            <a:chExt cx="4956195" cy="5928905"/>
          </a:xfrm>
        </p:grpSpPr>
        <p:pic>
          <p:nvPicPr>
            <p:cNvPr id="148" name="pasted-image.pdf" descr="pasted-image.pdf" hidden="1"/>
            <p:cNvPicPr>
              <a:picLocks noChangeAspect="1"/>
            </p:cNvPicPr>
            <p:nvPr/>
          </p:nvPicPr>
          <p:blipFill>
            <a:blip r:embed="rId4">
              <a:extLst/>
            </a:blip>
            <a:stretch>
              <a:fillRect/>
            </a:stretch>
          </p:blipFill>
          <p:spPr>
            <a:xfrm>
              <a:off x="0" y="0"/>
              <a:ext cx="4956196" cy="592890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49" name="677.png" descr="677.png" hidden="1"/>
            <p:cNvPicPr>
              <a:picLocks noChangeAspect="1"/>
            </p:cNvPicPr>
            <p:nvPr/>
          </p:nvPicPr>
          <p:blipFill>
            <a:blip r:embed="rId5">
              <a:extLst/>
            </a:blip>
            <a:stretch>
              <a:fillRect/>
            </a:stretch>
          </p:blipFill>
          <p:spPr>
            <a:xfrm>
              <a:off x="1352573" y="3889363"/>
              <a:ext cx="1545079" cy="1545078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50" name="677.png" descr="677.png" hidden="1"/>
            <p:cNvPicPr>
              <a:picLocks noChangeAspect="1"/>
            </p:cNvPicPr>
            <p:nvPr/>
          </p:nvPicPr>
          <p:blipFill>
            <a:blip r:embed="rId5">
              <a:extLst/>
            </a:blip>
            <a:stretch>
              <a:fillRect/>
            </a:stretch>
          </p:blipFill>
          <p:spPr>
            <a:xfrm>
              <a:off x="382474" y="2047441"/>
              <a:ext cx="1236063" cy="123606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51" name="677.png" descr="677.png" hidden="1"/>
            <p:cNvPicPr>
              <a:picLocks noChangeAspect="1"/>
            </p:cNvPicPr>
            <p:nvPr/>
          </p:nvPicPr>
          <p:blipFill>
            <a:blip r:embed="rId5">
              <a:extLst/>
            </a:blip>
            <a:stretch>
              <a:fillRect/>
            </a:stretch>
          </p:blipFill>
          <p:spPr>
            <a:xfrm>
              <a:off x="1642143" y="393634"/>
              <a:ext cx="981601" cy="98160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grpSp>
        <p:nvGrpSpPr>
          <p:cNvPr id="6" name="Group 5"/>
          <p:cNvGrpSpPr/>
          <p:nvPr/>
        </p:nvGrpSpPr>
        <p:grpSpPr>
          <a:xfrm>
            <a:off x="19370846" y="518226"/>
            <a:ext cx="4949952" cy="5925312"/>
            <a:chOff x="317500" y="317500"/>
            <a:chExt cx="4949952" cy="5925312"/>
          </a:xfrm>
        </p:grpSpPr>
        <p:pic>
          <p:nvPicPr>
            <p:cNvPr id="4" name="PFE element 27"/>
            <p:cNvPicPr>
              <a:picLocks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7500" y="317500"/>
              <a:ext cx="4949952" cy="5925312"/>
            </a:xfrm>
            <a:prstGeom prst="rect">
              <a:avLst/>
            </a:prstGeom>
          </p:spPr>
        </p:pic>
        <p:sp>
          <p:nvSpPr>
            <p:cNvPr id="5" name="Shape_13"/>
            <p:cNvSpPr/>
            <p:nvPr/>
          </p:nvSpPr>
          <p:spPr>
            <a:xfrm>
              <a:off x="317500" y="317500"/>
              <a:ext cx="4949952" cy="5925312"/>
            </a:xfrm>
            <a:prstGeom prst="rect">
              <a:avLst/>
            </a:prstGeom>
            <a:blipFill dpi="0" rotWithShape="1">
              <a:blip r:embed="rId7">
                <a:alphaModFix amt="0"/>
              </a:blip>
              <a:srcRect/>
              <a:tile tx="0" ty="0" sx="100000" sy="100000" flip="none" algn="tl"/>
            </a:blipFill>
            <a:ln w="127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</p:grpSp>
      <p:sp>
        <p:nvSpPr>
          <p:cNvPr id="153" name="pfehide28" hidden="1"/>
          <p:cNvSpPr/>
          <p:nvPr/>
        </p:nvSpPr>
        <p:spPr>
          <a:xfrm>
            <a:off x="2409733" y="409756"/>
            <a:ext cx="17009023" cy="1969201"/>
          </a:xfrm>
          <a:prstGeom prst="rect">
            <a:avLst/>
          </a:prstGeom>
          <a:solidFill>
            <a:srgbClr val="6B7F9E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12700" tIns="12700" rIns="12700" bIns="12700" anchor="ctr"/>
          <a:lstStyle>
            <a:defPPr marL="0" marR="0" indent="0" algn="l" defTabSz="914400" rtl="0" fontAlgn="auto" latinLnBrk="1" hangingPunct="0">
              <a:defRPr kumimoji="0" sz="1800" b="0" i="0" u="none" strike="noStrike" cap="none" spc="0" normalizeH="0" baseline="0">
                <a:solidFill>
                  <a:srgbClr val="000000"/>
                </a:solidFill>
              </a:defRPr>
            </a:defPPr>
            <a:lvl1pPr marL="0" marR="0" indent="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1pPr>
            <a:lvl2pPr marL="0" marR="0" indent="2286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2pPr>
            <a:lvl3pPr marL="0" marR="0" indent="4572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3pPr>
            <a:lvl4pPr marL="0" marR="0" indent="6858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4pPr>
            <a:lvl5pPr marL="0" marR="0" indent="9144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5pPr>
            <a:lvl6pPr marL="0" marR="0" indent="11430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6pPr>
            <a:lvl7pPr marL="0" marR="0" indent="13716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7pPr>
            <a:lvl8pPr marL="0" marR="0" indent="16002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8pPr>
            <a:lvl9pPr marL="0" marR="0" indent="18288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9pPr>
          </a:lstStyle>
          <a:p>
            <a:pPr defTabSz="457200">
              <a:lnSpc>
                <a:spcPct val="60000"/>
              </a:lnSpc>
              <a:spcBef>
                <a:spcPts val="900"/>
              </a:spcBef>
              <a:defRPr sz="6400">
                <a:solidFill>
                  <a:srgbClr val="FFFFFF"/>
                </a:solidFill>
                <a:latin typeface="Sukhumvit Set Bold"/>
                <a:ea typeface="Sukhumvit Set Bold"/>
                <a:cs typeface="Sukhumvit Set Bold"/>
                <a:sym typeface="Sukhumvit Set Bold"/>
              </a:defRPr>
            </a:pPr>
            <a:r>
              <a:t>เปิดกว้างและเชื่อมโยงกัน </a:t>
            </a:r>
            <a:br/>
            <a:r>
              <a:t>(Open &amp; Connected Government)</a:t>
            </a:r>
          </a:p>
        </p:txBody>
      </p:sp>
      <p:grpSp>
        <p:nvGrpSpPr>
          <p:cNvPr id="9" name="Group 8"/>
          <p:cNvGrpSpPr/>
          <p:nvPr/>
        </p:nvGrpSpPr>
        <p:grpSpPr>
          <a:xfrm>
            <a:off x="2409733" y="385468"/>
            <a:ext cx="17001744" cy="2017776"/>
            <a:chOff x="317500" y="317500"/>
            <a:chExt cx="17001744" cy="2017776"/>
          </a:xfrm>
        </p:grpSpPr>
        <p:pic>
          <p:nvPicPr>
            <p:cNvPr id="7" name="PFE element 28"/>
            <p:cNvPicPr>
              <a:picLocks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7500" y="317500"/>
              <a:ext cx="17001744" cy="2017776"/>
            </a:xfrm>
            <a:prstGeom prst="rect">
              <a:avLst/>
            </a:prstGeom>
          </p:spPr>
        </p:pic>
        <p:sp>
          <p:nvSpPr>
            <p:cNvPr id="8" name="Shape_14"/>
            <p:cNvSpPr/>
            <p:nvPr/>
          </p:nvSpPr>
          <p:spPr>
            <a:xfrm>
              <a:off x="317500" y="317500"/>
              <a:ext cx="17001744" cy="2017776"/>
            </a:xfrm>
            <a:prstGeom prst="rect">
              <a:avLst/>
            </a:prstGeom>
            <a:blipFill dpi="0" rotWithShape="1">
              <a:blip r:embed="rId7">
                <a:alphaModFix amt="0"/>
              </a:blip>
              <a:srcRect/>
              <a:tile tx="0" ty="0" sx="100000" sy="100000" flip="none" algn="tl"/>
            </a:blipFill>
            <a:ln w="127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</p:grpSp>
      <p:sp>
        <p:nvSpPr>
          <p:cNvPr id="154" name="pfehide29" hidden="1"/>
          <p:cNvSpPr/>
          <p:nvPr/>
        </p:nvSpPr>
        <p:spPr>
          <a:xfrm>
            <a:off x="703386" y="2881058"/>
            <a:ext cx="19234132" cy="1199647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defPPr marL="0" marR="0" indent="0" algn="l" defTabSz="914400" rtl="0" fontAlgn="auto" latinLnBrk="1" hangingPunct="0">
              <a:defRPr kumimoji="0" sz="1800" b="0" i="0" u="none" strike="noStrike" cap="none" spc="0" normalizeH="0" baseline="0">
                <a:solidFill>
                  <a:srgbClr val="000000"/>
                </a:solidFill>
              </a:defRPr>
            </a:defPPr>
            <a:lvl1pPr marL="228600" marR="0" indent="-228600" algn="l" defTabSz="457200" rtl="0" fontAlgn="auto" latinLnBrk="0" hangingPunct="0">
              <a:lnSpc>
                <a:spcPct val="80000"/>
              </a:lnSpc>
              <a:spcBef>
                <a:spcPts val="900"/>
              </a:spcBef>
              <a:buSzPct val="100000"/>
              <a:buChar char="•"/>
              <a:defRPr kumimoji="0" sz="5400" b="0" i="0" u="none" strike="noStrike" cap="none" spc="0" normalizeH="0" baseline="0">
                <a:solidFill>
                  <a:srgbClr val="6B7F9E"/>
                </a:solidFill>
                <a:latin typeface="Sukhumvit Set Bold"/>
                <a:ea typeface="Sukhumvit Set Bold"/>
                <a:cs typeface="Sukhumvit Set Bold"/>
                <a:sym typeface="Sukhumvit Set Bold"/>
              </a:defRPr>
            </a:lvl1pPr>
            <a:lvl2pPr marL="0" marR="0" indent="2286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2pPr>
            <a:lvl3pPr marL="0" marR="0" indent="4572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3pPr>
            <a:lvl4pPr marL="0" marR="0" indent="6858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4pPr>
            <a:lvl5pPr marL="0" marR="0" indent="9144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5pPr>
            <a:lvl6pPr marL="0" marR="0" indent="11430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6pPr>
            <a:lvl7pPr marL="0" marR="0" indent="13716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7pPr>
            <a:lvl8pPr marL="0" marR="0" indent="16002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8pPr>
            <a:lvl9pPr marL="0" marR="0" indent="18288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9pPr>
          </a:lstStyle>
          <a:p>
            <a:r>
              <a:t>ทำงานอย่างเปิดเผยโปร่งใส บุคคลภายนอกเข้าถึงข้อมูลได้</a:t>
            </a:r>
          </a:p>
        </p:txBody>
      </p:sp>
      <p:grpSp>
        <p:nvGrpSpPr>
          <p:cNvPr id="12" name="Group 11"/>
          <p:cNvGrpSpPr/>
          <p:nvPr/>
        </p:nvGrpSpPr>
        <p:grpSpPr>
          <a:xfrm>
            <a:off x="700964" y="2880426"/>
            <a:ext cx="19238976" cy="1200912"/>
            <a:chOff x="317500" y="317500"/>
            <a:chExt cx="19238976" cy="1200912"/>
          </a:xfrm>
        </p:grpSpPr>
        <p:pic>
          <p:nvPicPr>
            <p:cNvPr id="10" name="PFE element 29"/>
            <p:cNvPicPr>
              <a:picLocks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7500" y="317500"/>
              <a:ext cx="19238976" cy="1200912"/>
            </a:xfrm>
            <a:prstGeom prst="rect">
              <a:avLst/>
            </a:prstGeom>
          </p:spPr>
        </p:pic>
        <p:sp>
          <p:nvSpPr>
            <p:cNvPr id="11" name="Shape_15"/>
            <p:cNvSpPr/>
            <p:nvPr/>
          </p:nvSpPr>
          <p:spPr>
            <a:xfrm>
              <a:off x="317500" y="317500"/>
              <a:ext cx="19238976" cy="1200912"/>
            </a:xfrm>
            <a:prstGeom prst="rect">
              <a:avLst/>
            </a:prstGeom>
            <a:blipFill dpi="0" rotWithShape="1">
              <a:blip r:embed="rId7">
                <a:alphaModFix amt="0"/>
              </a:blip>
              <a:srcRect/>
              <a:tile tx="0" ty="0" sx="100000" sy="100000" flip="none" algn="tl"/>
            </a:blipFill>
            <a:ln w="127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</p:grpSp>
      <p:sp>
        <p:nvSpPr>
          <p:cNvPr id="155" name="pfehide30" hidden="1"/>
          <p:cNvSpPr/>
          <p:nvPr/>
        </p:nvSpPr>
        <p:spPr>
          <a:xfrm>
            <a:off x="698118" y="4022977"/>
            <a:ext cx="16912990" cy="1199646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defPPr marL="0" marR="0" indent="0" algn="l" defTabSz="914400" rtl="0" fontAlgn="auto" latinLnBrk="1" hangingPunct="0">
              <a:defRPr kumimoji="0" sz="1800" b="0" i="0" u="none" strike="noStrike" cap="none" spc="0" normalizeH="0" baseline="0">
                <a:solidFill>
                  <a:srgbClr val="000000"/>
                </a:solidFill>
              </a:defRPr>
            </a:defPPr>
            <a:lvl1pPr marL="228600" marR="0" indent="-228600" algn="l" defTabSz="457200" rtl="0" fontAlgn="auto" latinLnBrk="0" hangingPunct="0">
              <a:lnSpc>
                <a:spcPct val="80000"/>
              </a:lnSpc>
              <a:spcBef>
                <a:spcPts val="900"/>
              </a:spcBef>
              <a:buSzPct val="100000"/>
              <a:buChar char="•"/>
              <a:defRPr kumimoji="0" sz="5400" b="0" i="0" u="none" strike="noStrike" cap="none" spc="0" normalizeH="0" baseline="0">
                <a:solidFill>
                  <a:srgbClr val="6B7F9E"/>
                </a:solidFill>
                <a:latin typeface="Sukhumvit Set Bold"/>
                <a:ea typeface="Sukhumvit Set Bold"/>
                <a:cs typeface="Sukhumvit Set Bold"/>
                <a:sym typeface="Sukhumvit Set Bold"/>
              </a:defRPr>
            </a:lvl1pPr>
            <a:lvl2pPr marL="0" marR="0" indent="2286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2pPr>
            <a:lvl3pPr marL="0" marR="0" indent="4572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3pPr>
            <a:lvl4pPr marL="0" marR="0" indent="6858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4pPr>
            <a:lvl5pPr marL="0" marR="0" indent="9144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5pPr>
            <a:lvl6pPr marL="0" marR="0" indent="11430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6pPr>
            <a:lvl7pPr marL="0" marR="0" indent="13716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7pPr>
            <a:lvl8pPr marL="0" marR="0" indent="16002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8pPr>
            <a:lvl9pPr marL="0" marR="0" indent="18288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9pPr>
          </a:lstStyle>
          <a:p>
            <a:r>
              <a:t>แบ่งปันข้อมูลระหว่างกัน สามารถตรวจสอบได้</a:t>
            </a:r>
          </a:p>
        </p:txBody>
      </p:sp>
      <p:grpSp>
        <p:nvGrpSpPr>
          <p:cNvPr id="15" name="Group 14"/>
          <p:cNvGrpSpPr/>
          <p:nvPr/>
        </p:nvGrpSpPr>
        <p:grpSpPr>
          <a:xfrm>
            <a:off x="696413" y="4022344"/>
            <a:ext cx="16916400" cy="1200912"/>
            <a:chOff x="317500" y="317500"/>
            <a:chExt cx="16916400" cy="1200912"/>
          </a:xfrm>
        </p:grpSpPr>
        <p:pic>
          <p:nvPicPr>
            <p:cNvPr id="13" name="PFE element 30"/>
            <p:cNvPicPr>
              <a:picLocks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7500" y="317500"/>
              <a:ext cx="16916400" cy="1200912"/>
            </a:xfrm>
            <a:prstGeom prst="rect">
              <a:avLst/>
            </a:prstGeom>
          </p:spPr>
        </p:pic>
        <p:sp>
          <p:nvSpPr>
            <p:cNvPr id="14" name="Shape_16"/>
            <p:cNvSpPr/>
            <p:nvPr/>
          </p:nvSpPr>
          <p:spPr>
            <a:xfrm>
              <a:off x="317500" y="317500"/>
              <a:ext cx="16916400" cy="1200912"/>
            </a:xfrm>
            <a:prstGeom prst="rect">
              <a:avLst/>
            </a:prstGeom>
            <a:blipFill dpi="0" rotWithShape="1">
              <a:blip r:embed="rId7">
                <a:alphaModFix amt="0"/>
              </a:blip>
              <a:srcRect/>
              <a:tile tx="0" ty="0" sx="100000" sy="100000" flip="none" algn="tl"/>
            </a:blipFill>
            <a:ln w="127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</p:grpSp>
      <p:sp>
        <p:nvSpPr>
          <p:cNvPr id="156" name="pfehide31" hidden="1"/>
          <p:cNvSpPr/>
          <p:nvPr/>
        </p:nvSpPr>
        <p:spPr>
          <a:xfrm>
            <a:off x="725408" y="5168184"/>
            <a:ext cx="19833632" cy="2084938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defPPr marL="0" marR="0" indent="0" algn="l" defTabSz="914400" rtl="0" fontAlgn="auto" latinLnBrk="1" hangingPunct="0">
              <a:defRPr kumimoji="0" sz="1800" b="0" i="0" u="none" strike="noStrike" cap="none" spc="0" normalizeH="0" baseline="0">
                <a:solidFill>
                  <a:srgbClr val="000000"/>
                </a:solidFill>
              </a:defRPr>
            </a:defPPr>
            <a:lvl1pPr marL="0" marR="0" indent="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1pPr>
            <a:lvl2pPr marL="0" marR="0" indent="2286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2pPr>
            <a:lvl3pPr marL="0" marR="0" indent="4572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3pPr>
            <a:lvl4pPr marL="0" marR="0" indent="6858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4pPr>
            <a:lvl5pPr marL="0" marR="0" indent="9144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5pPr>
            <a:lvl6pPr marL="0" marR="0" indent="11430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6pPr>
            <a:lvl7pPr marL="0" marR="0" indent="13716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7pPr>
            <a:lvl8pPr marL="0" marR="0" indent="16002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8pPr>
            <a:lvl9pPr marL="0" marR="0" indent="18288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9pPr>
          </a:lstStyle>
          <a:p>
            <a:pPr marL="228600" indent="-228600" algn="l" defTabSz="457200">
              <a:lnSpc>
                <a:spcPct val="80000"/>
              </a:lnSpc>
              <a:spcBef>
                <a:spcPts val="900"/>
              </a:spcBef>
              <a:buSzPct val="100000"/>
              <a:buChar char="•"/>
              <a:defRPr sz="5400">
                <a:solidFill>
                  <a:srgbClr val="6B7F9E"/>
                </a:solidFill>
                <a:latin typeface="Sukhumvit Set Bold"/>
                <a:ea typeface="Sukhumvit Set Bold"/>
                <a:cs typeface="Sukhumvit Set Bold"/>
                <a:sym typeface="Sukhumvit Set Bold"/>
              </a:defRPr>
            </a:pPr>
            <a:r>
              <a:t>เปิดกว้างให้ภาคส่วนอื่น ๆ เข้ามามีส่วนร่วม และรับโอนภารกิจ</a:t>
            </a:r>
            <a:br/>
            <a:r>
              <a:t>ไปดำเนินการแทนได้</a:t>
            </a:r>
          </a:p>
        </p:txBody>
      </p:sp>
      <p:grpSp>
        <p:nvGrpSpPr>
          <p:cNvPr id="18" name="Group 17"/>
          <p:cNvGrpSpPr/>
          <p:nvPr/>
        </p:nvGrpSpPr>
        <p:grpSpPr>
          <a:xfrm>
            <a:off x="724031" y="5165189"/>
            <a:ext cx="19836385" cy="2090928"/>
            <a:chOff x="317500" y="317500"/>
            <a:chExt cx="19836385" cy="2090928"/>
          </a:xfrm>
        </p:grpSpPr>
        <p:pic>
          <p:nvPicPr>
            <p:cNvPr id="16" name="PFE element 31"/>
            <p:cNvPicPr>
              <a:picLocks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7500" y="317500"/>
              <a:ext cx="19836385" cy="2090928"/>
            </a:xfrm>
            <a:prstGeom prst="rect">
              <a:avLst/>
            </a:prstGeom>
          </p:spPr>
        </p:pic>
        <p:sp>
          <p:nvSpPr>
            <p:cNvPr id="17" name="Shape_17"/>
            <p:cNvSpPr/>
            <p:nvPr/>
          </p:nvSpPr>
          <p:spPr>
            <a:xfrm>
              <a:off x="317500" y="317500"/>
              <a:ext cx="19836385" cy="2090928"/>
            </a:xfrm>
            <a:prstGeom prst="rect">
              <a:avLst/>
            </a:prstGeom>
            <a:blipFill dpi="0" rotWithShape="1">
              <a:blip r:embed="rId7">
                <a:alphaModFix amt="0"/>
              </a:blip>
              <a:srcRect/>
              <a:tile tx="0" ty="0" sx="100000" sy="100000" flip="none" algn="tl"/>
            </a:blipFill>
            <a:ln w="127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</p:grpSp>
      <p:sp>
        <p:nvSpPr>
          <p:cNvPr id="157" name="pfehide32" hidden="1"/>
          <p:cNvSpPr/>
          <p:nvPr/>
        </p:nvSpPr>
        <p:spPr>
          <a:xfrm>
            <a:off x="716425" y="7189348"/>
            <a:ext cx="19487454" cy="1199647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defPPr marL="0" marR="0" indent="0" algn="l" defTabSz="914400" rtl="0" fontAlgn="auto" latinLnBrk="1" hangingPunct="0">
              <a:defRPr kumimoji="0" sz="1800" b="0" i="0" u="none" strike="noStrike" cap="none" spc="0" normalizeH="0" baseline="0">
                <a:solidFill>
                  <a:srgbClr val="000000"/>
                </a:solidFill>
              </a:defRPr>
            </a:defPPr>
            <a:lvl1pPr marL="228600" marR="0" indent="-228600" algn="l" defTabSz="457200" rtl="0" fontAlgn="auto" latinLnBrk="0" hangingPunct="0">
              <a:lnSpc>
                <a:spcPct val="80000"/>
              </a:lnSpc>
              <a:spcBef>
                <a:spcPts val="900"/>
              </a:spcBef>
              <a:buSzPct val="100000"/>
              <a:buChar char="•"/>
              <a:defRPr kumimoji="0" sz="5400" b="0" i="0" u="none" strike="noStrike" cap="none" spc="0" normalizeH="0" baseline="0">
                <a:solidFill>
                  <a:srgbClr val="6B7F9E"/>
                </a:solidFill>
                <a:latin typeface="Sukhumvit Set Bold"/>
                <a:ea typeface="Sukhumvit Set Bold"/>
                <a:cs typeface="Sukhumvit Set Bold"/>
                <a:sym typeface="Sukhumvit Set Bold"/>
              </a:defRPr>
            </a:lvl1pPr>
            <a:lvl2pPr marL="0" marR="0" indent="2286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2pPr>
            <a:lvl3pPr marL="0" marR="0" indent="4572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3pPr>
            <a:lvl4pPr marL="0" marR="0" indent="6858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4pPr>
            <a:lvl5pPr marL="0" marR="0" indent="9144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5pPr>
            <a:lvl6pPr marL="0" marR="0" indent="11430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6pPr>
            <a:lvl7pPr marL="0" marR="0" indent="13716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7pPr>
            <a:lvl8pPr marL="0" marR="0" indent="16002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8pPr>
            <a:lvl9pPr marL="0" marR="0" indent="18288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9pPr>
          </a:lstStyle>
          <a:p>
            <a:r>
              <a:t>เชื่อมโยงการทำงานอย่างเป็นเอกภาพและสอดคล้องกัน</a:t>
            </a:r>
          </a:p>
        </p:txBody>
      </p:sp>
      <p:grpSp>
        <p:nvGrpSpPr>
          <p:cNvPr id="21" name="Group 20"/>
          <p:cNvGrpSpPr/>
          <p:nvPr/>
        </p:nvGrpSpPr>
        <p:grpSpPr>
          <a:xfrm>
            <a:off x="712648" y="7182620"/>
            <a:ext cx="19495008" cy="1213104"/>
            <a:chOff x="317500" y="317500"/>
            <a:chExt cx="19495008" cy="1213104"/>
          </a:xfrm>
        </p:grpSpPr>
        <p:pic>
          <p:nvPicPr>
            <p:cNvPr id="19" name="PFE element 32"/>
            <p:cNvPicPr>
              <a:picLocks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7500" y="317500"/>
              <a:ext cx="19495008" cy="1213104"/>
            </a:xfrm>
            <a:prstGeom prst="rect">
              <a:avLst/>
            </a:prstGeom>
          </p:spPr>
        </p:pic>
        <p:sp>
          <p:nvSpPr>
            <p:cNvPr id="20" name="Shape_18"/>
            <p:cNvSpPr/>
            <p:nvPr/>
          </p:nvSpPr>
          <p:spPr>
            <a:xfrm>
              <a:off x="317500" y="317500"/>
              <a:ext cx="19495008" cy="1213104"/>
            </a:xfrm>
            <a:prstGeom prst="rect">
              <a:avLst/>
            </a:prstGeom>
            <a:blipFill dpi="0" rotWithShape="1">
              <a:blip r:embed="rId7">
                <a:alphaModFix amt="0"/>
              </a:blip>
              <a:srcRect/>
              <a:tile tx="0" ty="0" sx="100000" sy="100000" flip="none" algn="tl"/>
            </a:blipFill>
            <a:ln w="127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</p:grpSp>
      <p:sp>
        <p:nvSpPr>
          <p:cNvPr id="158" name="pfehide33" hidden="1"/>
          <p:cNvSpPr/>
          <p:nvPr/>
        </p:nvSpPr>
        <p:spPr>
          <a:xfrm>
            <a:off x="730070" y="8547091"/>
            <a:ext cx="18823959" cy="2084937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defPPr marL="0" marR="0" indent="0" algn="l" defTabSz="914400" rtl="0" fontAlgn="auto" latinLnBrk="1" hangingPunct="0">
              <a:defRPr kumimoji="0" sz="1800" b="0" i="0" u="none" strike="noStrike" cap="none" spc="0" normalizeH="0" baseline="0">
                <a:solidFill>
                  <a:srgbClr val="000000"/>
                </a:solidFill>
              </a:defRPr>
            </a:defPPr>
            <a:lvl1pPr marL="0" marR="0" indent="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1pPr>
            <a:lvl2pPr marL="0" marR="0" indent="2286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2pPr>
            <a:lvl3pPr marL="0" marR="0" indent="4572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3pPr>
            <a:lvl4pPr marL="0" marR="0" indent="6858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4pPr>
            <a:lvl5pPr marL="0" marR="0" indent="9144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5pPr>
            <a:lvl6pPr marL="0" marR="0" indent="11430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6pPr>
            <a:lvl7pPr marL="0" marR="0" indent="13716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7pPr>
            <a:lvl8pPr marL="0" marR="0" indent="16002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8pPr>
            <a:lvl9pPr marL="0" marR="0" indent="18288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9pPr>
          </a:lstStyle>
          <a:p>
            <a:pPr marL="228600" indent="-228600" algn="l" defTabSz="457200">
              <a:lnSpc>
                <a:spcPct val="80000"/>
              </a:lnSpc>
              <a:spcBef>
                <a:spcPts val="900"/>
              </a:spcBef>
              <a:buSzPct val="100000"/>
              <a:buChar char="•"/>
              <a:defRPr sz="5400">
                <a:solidFill>
                  <a:srgbClr val="6B7F9E"/>
                </a:solidFill>
                <a:latin typeface="Sukhumvit Set Bold"/>
                <a:ea typeface="Sukhumvit Set Bold"/>
                <a:cs typeface="Sukhumvit Set Bold"/>
                <a:sym typeface="Sukhumvit Set Bold"/>
              </a:defRPr>
            </a:pPr>
            <a:r>
              <a:t>จัดความสัมพันธ์เชิงโครงสร้างให้สอดรับกับการทำงานแนวระนาบ</a:t>
            </a:r>
            <a:br/>
            <a:r>
              <a:t>ในลักษณะของเครือข่ายมากกว่าตามสายการบังคับบัญชาในแนวดิ่ง</a:t>
            </a:r>
          </a:p>
        </p:txBody>
      </p:sp>
      <p:grpSp>
        <p:nvGrpSpPr>
          <p:cNvPr id="24" name="Group 23"/>
          <p:cNvGrpSpPr/>
          <p:nvPr/>
        </p:nvGrpSpPr>
        <p:grpSpPr>
          <a:xfrm>
            <a:off x="723730" y="8544096"/>
            <a:ext cx="18836639" cy="2090928"/>
            <a:chOff x="317500" y="317500"/>
            <a:chExt cx="18836639" cy="2090928"/>
          </a:xfrm>
        </p:grpSpPr>
        <p:pic>
          <p:nvPicPr>
            <p:cNvPr id="22" name="PFE element 33"/>
            <p:cNvPicPr>
              <a:picLocks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7500" y="317500"/>
              <a:ext cx="18836639" cy="2090928"/>
            </a:xfrm>
            <a:prstGeom prst="rect">
              <a:avLst/>
            </a:prstGeom>
          </p:spPr>
        </p:pic>
        <p:sp>
          <p:nvSpPr>
            <p:cNvPr id="23" name="Shape_19"/>
            <p:cNvSpPr/>
            <p:nvPr/>
          </p:nvSpPr>
          <p:spPr>
            <a:xfrm>
              <a:off x="317500" y="317500"/>
              <a:ext cx="18836639" cy="2090928"/>
            </a:xfrm>
            <a:prstGeom prst="rect">
              <a:avLst/>
            </a:prstGeom>
            <a:blipFill dpi="0" rotWithShape="1">
              <a:blip r:embed="rId7">
                <a:alphaModFix amt="0"/>
              </a:blip>
              <a:srcRect/>
              <a:tile tx="0" ty="0" sx="100000" sy="100000" flip="none" algn="tl"/>
            </a:blipFill>
            <a:ln w="127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</p:grpSp>
      <p:sp>
        <p:nvSpPr>
          <p:cNvPr id="159" name="pfehide34" hidden="1"/>
          <p:cNvSpPr/>
          <p:nvPr/>
        </p:nvSpPr>
        <p:spPr>
          <a:xfrm>
            <a:off x="239390" y="409756"/>
            <a:ext cx="1957079" cy="1957079"/>
          </a:xfrm>
          <a:prstGeom prst="ellipse">
            <a:avLst/>
          </a:prstGeom>
          <a:solidFill>
            <a:srgbClr val="6B7F9E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 anchor="ctr"/>
          <a:lstStyle>
            <a:defPPr marL="0" marR="0" indent="0" algn="l" defTabSz="914400" rtl="0" fontAlgn="auto" latinLnBrk="1" hangingPunct="0">
              <a:defRPr kumimoji="0" sz="1800" b="0" i="0" u="none" strike="noStrike" cap="none" spc="0" normalizeH="0" baseline="0">
                <a:solidFill>
                  <a:srgbClr val="000000"/>
                </a:solidFill>
              </a:defRPr>
            </a:defPPr>
            <a:lvl1pPr marL="0" marR="0" indent="0" algn="ctr" defTabSz="457200" rtl="0" fontAlgn="auto" latinLnBrk="0" hangingPunct="0">
              <a:defRPr kumimoji="0" sz="9600" b="1" i="0" u="none" strike="noStrike" cap="none" spc="0" normalizeH="0" baseline="0">
                <a:solidFill>
                  <a:srgbClr val="FFFFFF"/>
                </a:solidFill>
                <a:latin typeface="Avenir Next"/>
                <a:ea typeface="Avenir Next"/>
                <a:cs typeface="Avenir Next"/>
                <a:sym typeface="Avenir Next"/>
              </a:defRPr>
            </a:lvl1pPr>
            <a:lvl2pPr marL="0" marR="0" indent="2286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2pPr>
            <a:lvl3pPr marL="0" marR="0" indent="4572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3pPr>
            <a:lvl4pPr marL="0" marR="0" indent="6858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4pPr>
            <a:lvl5pPr marL="0" marR="0" indent="9144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5pPr>
            <a:lvl6pPr marL="0" marR="0" indent="11430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6pPr>
            <a:lvl7pPr marL="0" marR="0" indent="13716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7pPr>
            <a:lvl8pPr marL="0" marR="0" indent="16002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8pPr>
            <a:lvl9pPr marL="0" marR="0" indent="18288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9pPr>
          </a:lstStyle>
          <a:p>
            <a:r>
              <a:t>1</a:t>
            </a:r>
          </a:p>
        </p:txBody>
      </p:sp>
      <p:grpSp>
        <p:nvGrpSpPr>
          <p:cNvPr id="27" name="Group 26"/>
          <p:cNvGrpSpPr/>
          <p:nvPr/>
        </p:nvGrpSpPr>
        <p:grpSpPr>
          <a:xfrm>
            <a:off x="239390" y="406840"/>
            <a:ext cx="1956816" cy="1962912"/>
            <a:chOff x="317500" y="317500"/>
            <a:chExt cx="1956816" cy="1962912"/>
          </a:xfrm>
        </p:grpSpPr>
        <p:pic>
          <p:nvPicPr>
            <p:cNvPr id="25" name="PFE element 34"/>
            <p:cNvPicPr>
              <a:picLocks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7500" y="317500"/>
              <a:ext cx="1956816" cy="1962912"/>
            </a:xfrm>
            <a:prstGeom prst="rect">
              <a:avLst/>
            </a:prstGeom>
          </p:spPr>
        </p:pic>
        <p:sp>
          <p:nvSpPr>
            <p:cNvPr id="26" name="Shape_20"/>
            <p:cNvSpPr/>
            <p:nvPr/>
          </p:nvSpPr>
          <p:spPr>
            <a:xfrm>
              <a:off x="317500" y="317500"/>
              <a:ext cx="1956816" cy="1962912"/>
            </a:xfrm>
            <a:prstGeom prst="rect">
              <a:avLst/>
            </a:prstGeom>
            <a:blipFill dpi="0" rotWithShape="1">
              <a:blip r:embed="rId7">
                <a:alphaModFix amt="0"/>
              </a:blip>
              <a:srcRect/>
              <a:tile tx="0" ty="0" sx="100000" sy="100000" flip="none" algn="tl"/>
            </a:blipFill>
            <a:ln w="127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</p:grpSp>
      <p:pic>
        <p:nvPicPr>
          <p:cNvPr id="160" name="index2.png" descr="index2.png"/>
          <p:cNvPicPr>
            <a:picLocks noChangeAspect="1"/>
          </p:cNvPicPr>
          <p:nvPr/>
        </p:nvPicPr>
        <p:blipFill>
          <a:blip r:embed="rId15">
            <a:extLst/>
          </a:blip>
          <a:stretch>
            <a:fillRect/>
          </a:stretch>
        </p:blipFill>
        <p:spPr>
          <a:xfrm>
            <a:off x="302823" y="12320312"/>
            <a:ext cx="1265280" cy="1064181"/>
          </a:xfrm>
          <a:prstGeom prst="rect">
            <a:avLst/>
          </a:prstGeom>
          <a:ln w="12700">
            <a:miter lim="400000"/>
          </a:ln>
        </p:spPr>
      </p:pic>
      <p:sp>
        <p:nvSpPr>
          <p:cNvPr id="161" name="Rounded Rectangle"/>
          <p:cNvSpPr/>
          <p:nvPr/>
        </p:nvSpPr>
        <p:spPr>
          <a:xfrm>
            <a:off x="22315296" y="10649442"/>
            <a:ext cx="158463" cy="431101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FF746C"/>
              </a:gs>
              <a:gs pos="100000">
                <a:srgbClr val="FF3311"/>
              </a:gs>
            </a:gsLst>
            <a:lin ang="5400000"/>
          </a:gra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457200">
              <a:defRPr sz="100">
                <a:solidFill>
                  <a:srgbClr val="FFFFFF"/>
                </a:solidFill>
                <a:latin typeface="Avenir Next Medium"/>
                <a:ea typeface="Avenir Next Medium"/>
                <a:cs typeface="Avenir Next Medium"/>
                <a:sym typeface="Avenir Next Medium"/>
              </a:defRPr>
            </a:pPr>
            <a:endParaRPr/>
          </a:p>
        </p:txBody>
      </p:sp>
      <p:sp>
        <p:nvSpPr>
          <p:cNvPr id="162" name="Rounded Rectangle"/>
          <p:cNvSpPr/>
          <p:nvPr/>
        </p:nvSpPr>
        <p:spPr>
          <a:xfrm rot="3443562">
            <a:off x="21519536" y="11880247"/>
            <a:ext cx="158462" cy="486728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EBEBEB"/>
              </a:gs>
              <a:gs pos="100000">
                <a:srgbClr val="A9A9A9"/>
              </a:gs>
            </a:gsLst>
            <a:lin ang="5400000"/>
          </a:gra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457200">
              <a:defRPr sz="100">
                <a:solidFill>
                  <a:srgbClr val="FFFFFF"/>
                </a:solidFill>
                <a:latin typeface="Avenir Next Medium"/>
                <a:ea typeface="Avenir Next Medium"/>
                <a:cs typeface="Avenir Next Medium"/>
                <a:sym typeface="Avenir Next Medium"/>
              </a:defRPr>
            </a:pPr>
            <a:endParaRPr/>
          </a:p>
        </p:txBody>
      </p:sp>
      <p:sp>
        <p:nvSpPr>
          <p:cNvPr id="163" name="Rounded Rectangle"/>
          <p:cNvSpPr/>
          <p:nvPr/>
        </p:nvSpPr>
        <p:spPr>
          <a:xfrm rot="18310563">
            <a:off x="23092083" y="11844931"/>
            <a:ext cx="158463" cy="512411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EBEBEB"/>
              </a:gs>
              <a:gs pos="100000">
                <a:srgbClr val="A9A9A9"/>
              </a:gs>
            </a:gsLst>
            <a:lin ang="5400000"/>
          </a:gra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457200">
              <a:defRPr sz="100">
                <a:solidFill>
                  <a:srgbClr val="FFFFFF"/>
                </a:solidFill>
                <a:latin typeface="Avenir Next Medium"/>
                <a:ea typeface="Avenir Next Medium"/>
                <a:cs typeface="Avenir Next Medium"/>
                <a:sym typeface="Avenir Next Medium"/>
              </a:defRPr>
            </a:pPr>
            <a:endParaRPr/>
          </a:p>
        </p:txBody>
      </p:sp>
      <p:sp>
        <p:nvSpPr>
          <p:cNvPr id="164" name="Circle"/>
          <p:cNvSpPr/>
          <p:nvPr/>
        </p:nvSpPr>
        <p:spPr>
          <a:xfrm>
            <a:off x="20763562" y="10032248"/>
            <a:ext cx="3264382" cy="3264383"/>
          </a:xfrm>
          <a:prstGeom prst="ellipse">
            <a:avLst/>
          </a:prstGeom>
          <a:ln w="127000">
            <a:solidFill>
              <a:srgbClr val="D6D6D6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1800"/>
            </a:pPr>
            <a:endParaRPr/>
          </a:p>
        </p:txBody>
      </p:sp>
      <p:pic>
        <p:nvPicPr>
          <p:cNvPr id="28" name="PFE element 40"/>
          <p:cNvPicPr>
            <a:picLocks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68349" y="12002915"/>
            <a:ext cx="1006454" cy="1006454"/>
          </a:xfrm>
          <a:prstGeom prst="rect">
            <a:avLst/>
          </a:prstGeom>
        </p:spPr>
      </p:pic>
      <p:pic>
        <p:nvPicPr>
          <p:cNvPr id="29" name="PFE element 41"/>
          <p:cNvPicPr>
            <a:picLocks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199665" y="12002915"/>
            <a:ext cx="1006454" cy="1006454"/>
          </a:xfrm>
          <a:prstGeom prst="rect">
            <a:avLst/>
          </a:prstGeom>
        </p:spPr>
      </p:pic>
      <p:pic>
        <p:nvPicPr>
          <p:cNvPr id="30" name="PFE element 42"/>
          <p:cNvPicPr>
            <a:picLocks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67282" y="11000025"/>
            <a:ext cx="1456944" cy="1444752"/>
          </a:xfrm>
          <a:prstGeom prst="rect">
            <a:avLst/>
          </a:prstGeom>
        </p:spPr>
      </p:pic>
      <p:pic>
        <p:nvPicPr>
          <p:cNvPr id="31" name="PFE element 43"/>
          <p:cNvPicPr>
            <a:picLocks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91299" y="9702296"/>
            <a:ext cx="1006454" cy="1006454"/>
          </a:xfrm>
          <a:prstGeom prst="rect">
            <a:avLst/>
          </a:prstGeom>
        </p:spPr>
      </p:pic>
      <p:pic>
        <p:nvPicPr>
          <p:cNvPr id="32" name="PFE element 44"/>
          <p:cNvPicPr>
            <a:picLocks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00582" y="10728199"/>
            <a:ext cx="736430" cy="595281"/>
          </a:xfrm>
          <a:prstGeom prst="rect">
            <a:avLst/>
          </a:prstGeom>
        </p:spPr>
      </p:pic>
      <p:pic>
        <p:nvPicPr>
          <p:cNvPr id="33" name="PFE element 45"/>
          <p:cNvPicPr>
            <a:picLocks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22356" y="10837400"/>
            <a:ext cx="615696" cy="376881"/>
          </a:xfrm>
          <a:prstGeom prst="rect">
            <a:avLst/>
          </a:prstGeom>
        </p:spPr>
      </p:pic>
      <p:pic>
        <p:nvPicPr>
          <p:cNvPr id="34" name="PFE element 46"/>
          <p:cNvPicPr>
            <a:picLocks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14005" y="12572812"/>
            <a:ext cx="963495" cy="37688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dissolv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4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4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450"/>
                            </p:stCondLst>
                            <p:childTnLst>
                              <p:par>
                                <p:cTn id="10" presetID="23" presetClass="entr" presetSubtype="16" fill="hold" grpId="2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1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4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4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900"/>
                            </p:stCondLst>
                            <p:childTnLst>
                              <p:par>
                                <p:cTn id="15" presetID="23" presetClass="entr" presetSubtype="16" fill="hold" grpId="3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6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fill="hold" grpId="4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2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7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fill="hold" grpId="5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7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7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fill="hold" grpId="6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2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7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fill="hold" grpId="7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7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7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fill="hold" grpId="8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2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7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2" grpId="3" animBg="1" advAuto="0"/>
      <p:bldP spid="153" grpId="2" animBg="1" advAuto="0"/>
      <p:bldP spid="154" grpId="4" animBg="1" advAuto="0"/>
      <p:bldP spid="155" grpId="5" animBg="1" advAuto="0"/>
      <p:bldP spid="156" grpId="6" animBg="1" advAuto="0"/>
      <p:bldP spid="157" grpId="7" animBg="1" advAuto="0"/>
      <p:bldP spid="158" grpId="8" animBg="1" advAuto="0"/>
      <p:bldP spid="159" grpId="1" animBg="1" advAuto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pfehide47" hidden="1"/>
          <p:cNvSpPr/>
          <p:nvPr/>
        </p:nvSpPr>
        <p:spPr>
          <a:xfrm>
            <a:off x="238729" y="409095"/>
            <a:ext cx="1958401" cy="1958401"/>
          </a:xfrm>
          <a:prstGeom prst="ellipse">
            <a:avLst/>
          </a:prstGeom>
          <a:solidFill>
            <a:srgbClr val="FF706A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 anchor="ctr"/>
          <a:lstStyle>
            <a:defPPr marL="0" marR="0" indent="0" algn="l" defTabSz="914400" rtl="0" fontAlgn="auto" latinLnBrk="1" hangingPunct="0">
              <a:defRPr kumimoji="0" sz="1800" b="0" i="0" u="none" strike="noStrike" cap="none" spc="0" normalizeH="0" baseline="0">
                <a:solidFill>
                  <a:srgbClr val="000000"/>
                </a:solidFill>
              </a:defRPr>
            </a:defPPr>
            <a:lvl1pPr marL="0" marR="0" indent="0" algn="ctr" defTabSz="457200" rtl="0" fontAlgn="auto" latinLnBrk="0" hangingPunct="0">
              <a:defRPr kumimoji="0" sz="9600" b="1" i="0" u="none" strike="noStrike" cap="none" spc="0" normalizeH="0" baseline="0">
                <a:solidFill>
                  <a:srgbClr val="FFFFFF"/>
                </a:solidFill>
                <a:latin typeface="Avenir Next"/>
                <a:ea typeface="Avenir Next"/>
                <a:cs typeface="Avenir Next"/>
                <a:sym typeface="Avenir Next"/>
              </a:defRPr>
            </a:lvl1pPr>
            <a:lvl2pPr marL="0" marR="0" indent="2286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2pPr>
            <a:lvl3pPr marL="0" marR="0" indent="4572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3pPr>
            <a:lvl4pPr marL="0" marR="0" indent="6858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4pPr>
            <a:lvl5pPr marL="0" marR="0" indent="9144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5pPr>
            <a:lvl6pPr marL="0" marR="0" indent="11430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6pPr>
            <a:lvl7pPr marL="0" marR="0" indent="13716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7pPr>
            <a:lvl8pPr marL="0" marR="0" indent="16002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8pPr>
            <a:lvl9pPr marL="0" marR="0" indent="18288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9pPr>
          </a:lstStyle>
          <a:p>
            <a:r>
              <a:t>2</a:t>
            </a:r>
          </a:p>
        </p:txBody>
      </p:sp>
      <p:grpSp>
        <p:nvGrpSpPr>
          <p:cNvPr id="4" name="Group 3"/>
          <p:cNvGrpSpPr/>
          <p:nvPr/>
        </p:nvGrpSpPr>
        <p:grpSpPr>
          <a:xfrm>
            <a:off x="238729" y="406840"/>
            <a:ext cx="1956816" cy="1962912"/>
            <a:chOff x="317500" y="317500"/>
            <a:chExt cx="1956816" cy="1962912"/>
          </a:xfrm>
        </p:grpSpPr>
        <p:pic>
          <p:nvPicPr>
            <p:cNvPr id="2" name="PFE element 47"/>
            <p:cNvPicPr>
              <a:picLocks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7500" y="317500"/>
              <a:ext cx="1956816" cy="1962912"/>
            </a:xfrm>
            <a:prstGeom prst="rect">
              <a:avLst/>
            </a:prstGeom>
          </p:spPr>
        </p:pic>
        <p:sp>
          <p:nvSpPr>
            <p:cNvPr id="3" name="Shape_21"/>
            <p:cNvSpPr/>
            <p:nvPr/>
          </p:nvSpPr>
          <p:spPr>
            <a:xfrm>
              <a:off x="317500" y="317500"/>
              <a:ext cx="1956816" cy="1962912"/>
            </a:xfrm>
            <a:prstGeom prst="rect">
              <a:avLst/>
            </a:prstGeom>
            <a:blipFill dpi="0" rotWithShape="1">
              <a:blip r:embed="rId3">
                <a:alphaModFix amt="0"/>
              </a:blip>
              <a:srcRect/>
              <a:tile tx="0" ty="0" sx="100000" sy="100000" flip="none" algn="tl"/>
            </a:blipFill>
            <a:ln w="127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</p:grpSp>
      <p:sp>
        <p:nvSpPr>
          <p:cNvPr id="174" name="pfehide48" hidden="1"/>
          <p:cNvSpPr/>
          <p:nvPr/>
        </p:nvSpPr>
        <p:spPr>
          <a:xfrm>
            <a:off x="2402968" y="409756"/>
            <a:ext cx="17022554" cy="1969201"/>
          </a:xfrm>
          <a:prstGeom prst="rect">
            <a:avLst/>
          </a:prstGeom>
          <a:solidFill>
            <a:srgbClr val="FF706A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12700" tIns="12700" rIns="12700" bIns="12700" anchor="ctr"/>
          <a:lstStyle>
            <a:defPPr marL="0" marR="0" indent="0" algn="l" defTabSz="914400" rtl="0" fontAlgn="auto" latinLnBrk="1" hangingPunct="0">
              <a:defRPr kumimoji="0" sz="1800" b="0" i="0" u="none" strike="noStrike" cap="none" spc="0" normalizeH="0" baseline="0">
                <a:solidFill>
                  <a:srgbClr val="000000"/>
                </a:solidFill>
              </a:defRPr>
            </a:defPPr>
            <a:lvl1pPr marL="0" marR="0" indent="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1pPr>
            <a:lvl2pPr marL="0" marR="0" indent="2286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2pPr>
            <a:lvl3pPr marL="0" marR="0" indent="4572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3pPr>
            <a:lvl4pPr marL="0" marR="0" indent="6858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4pPr>
            <a:lvl5pPr marL="0" marR="0" indent="9144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5pPr>
            <a:lvl6pPr marL="0" marR="0" indent="11430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6pPr>
            <a:lvl7pPr marL="0" marR="0" indent="13716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7pPr>
            <a:lvl8pPr marL="0" marR="0" indent="16002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8pPr>
            <a:lvl9pPr marL="0" marR="0" indent="18288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9pPr>
          </a:lstStyle>
          <a:p>
            <a:pPr defTabSz="457200">
              <a:lnSpc>
                <a:spcPct val="60000"/>
              </a:lnSpc>
              <a:spcBef>
                <a:spcPts val="900"/>
              </a:spcBef>
              <a:defRPr sz="6400">
                <a:solidFill>
                  <a:srgbClr val="FFFFFF"/>
                </a:solidFill>
                <a:latin typeface="Sukhumvit Set Bold"/>
                <a:ea typeface="Sukhumvit Set Bold"/>
                <a:cs typeface="Sukhumvit Set Bold"/>
                <a:sym typeface="Sukhumvit Set Bold"/>
              </a:defRPr>
            </a:pPr>
            <a:r>
              <a:t>ยึดประชาชนเป็นศูนย์กลาง </a:t>
            </a:r>
            <a:br/>
            <a:r>
              <a:t>(Citizen-Centric Government) </a:t>
            </a:r>
          </a:p>
        </p:txBody>
      </p:sp>
      <p:grpSp>
        <p:nvGrpSpPr>
          <p:cNvPr id="7" name="Group 6"/>
          <p:cNvGrpSpPr/>
          <p:nvPr/>
        </p:nvGrpSpPr>
        <p:grpSpPr>
          <a:xfrm>
            <a:off x="2401181" y="406804"/>
            <a:ext cx="17026128" cy="1975104"/>
            <a:chOff x="317500" y="317500"/>
            <a:chExt cx="17026128" cy="1975104"/>
          </a:xfrm>
        </p:grpSpPr>
        <p:pic>
          <p:nvPicPr>
            <p:cNvPr id="5" name="PFE element 48"/>
            <p:cNvPicPr>
              <a:picLocks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7500" y="317500"/>
              <a:ext cx="17026128" cy="1975104"/>
            </a:xfrm>
            <a:prstGeom prst="rect">
              <a:avLst/>
            </a:prstGeom>
          </p:spPr>
        </p:pic>
        <p:sp>
          <p:nvSpPr>
            <p:cNvPr id="6" name="Shape_22"/>
            <p:cNvSpPr/>
            <p:nvPr/>
          </p:nvSpPr>
          <p:spPr>
            <a:xfrm>
              <a:off x="317500" y="317500"/>
              <a:ext cx="17026128" cy="1975104"/>
            </a:xfrm>
            <a:prstGeom prst="rect">
              <a:avLst/>
            </a:prstGeom>
            <a:blipFill dpi="0" rotWithShape="1">
              <a:blip r:embed="rId3">
                <a:alphaModFix amt="0"/>
              </a:blip>
              <a:srcRect/>
              <a:tile tx="0" ty="0" sx="100000" sy="100000" flip="none" algn="tl"/>
            </a:blipFill>
            <a:ln w="127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</p:grpSp>
      <p:sp>
        <p:nvSpPr>
          <p:cNvPr id="175" name="pfehide49" hidden="1"/>
          <p:cNvSpPr/>
          <p:nvPr/>
        </p:nvSpPr>
        <p:spPr>
          <a:xfrm>
            <a:off x="729839" y="3214179"/>
            <a:ext cx="18690198" cy="2084937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defPPr marL="0" marR="0" indent="0" algn="l" defTabSz="914400" rtl="0" fontAlgn="auto" latinLnBrk="1" hangingPunct="0">
              <a:defRPr kumimoji="0" sz="1800" b="0" i="0" u="none" strike="noStrike" cap="none" spc="0" normalizeH="0" baseline="0">
                <a:solidFill>
                  <a:srgbClr val="000000"/>
                </a:solidFill>
              </a:defRPr>
            </a:defPPr>
            <a:lvl1pPr marL="0" marR="0" indent="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1pPr>
            <a:lvl2pPr marL="0" marR="0" indent="2286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2pPr>
            <a:lvl3pPr marL="0" marR="0" indent="4572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3pPr>
            <a:lvl4pPr marL="0" marR="0" indent="6858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4pPr>
            <a:lvl5pPr marL="0" marR="0" indent="9144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5pPr>
            <a:lvl6pPr marL="0" marR="0" indent="11430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6pPr>
            <a:lvl7pPr marL="0" marR="0" indent="13716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7pPr>
            <a:lvl8pPr marL="0" marR="0" indent="16002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8pPr>
            <a:lvl9pPr marL="0" marR="0" indent="18288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9pPr>
          </a:lstStyle>
          <a:p>
            <a:pPr marL="228600" indent="-228600" algn="l" defTabSz="457200">
              <a:lnSpc>
                <a:spcPct val="80000"/>
              </a:lnSpc>
              <a:spcBef>
                <a:spcPts val="900"/>
              </a:spcBef>
              <a:buSzPct val="100000"/>
              <a:buChar char="•"/>
              <a:defRPr sz="5400">
                <a:solidFill>
                  <a:srgbClr val="FF706A"/>
                </a:solidFill>
                <a:latin typeface="Sukhumvit Set Bold"/>
                <a:ea typeface="Sukhumvit Set Bold"/>
                <a:cs typeface="Sukhumvit Set Bold"/>
                <a:sym typeface="Sukhumvit Set Bold"/>
              </a:defRPr>
            </a:pPr>
            <a:r>
              <a:t>ทำงานเชิงรุก มองไปข้างหน้า แก้ไขปัญหาและตอบสนอง</a:t>
            </a:r>
            <a:br/>
            <a:r>
              <a:t>ความต้องการของประชาชนโดยไม่ต้องได้รับการร้องขอก่อน</a:t>
            </a:r>
          </a:p>
        </p:txBody>
      </p:sp>
      <p:grpSp>
        <p:nvGrpSpPr>
          <p:cNvPr id="10" name="Group 9"/>
          <p:cNvGrpSpPr/>
          <p:nvPr/>
        </p:nvGrpSpPr>
        <p:grpSpPr>
          <a:xfrm>
            <a:off x="729770" y="3211183"/>
            <a:ext cx="18690337" cy="2090928"/>
            <a:chOff x="317500" y="317500"/>
            <a:chExt cx="18690337" cy="2090928"/>
          </a:xfrm>
        </p:grpSpPr>
        <p:pic>
          <p:nvPicPr>
            <p:cNvPr id="8" name="PFE element 49"/>
            <p:cNvPicPr>
              <a:picLocks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7500" y="317500"/>
              <a:ext cx="18690337" cy="2090928"/>
            </a:xfrm>
            <a:prstGeom prst="rect">
              <a:avLst/>
            </a:prstGeom>
          </p:spPr>
        </p:pic>
        <p:sp>
          <p:nvSpPr>
            <p:cNvPr id="9" name="Shape_23"/>
            <p:cNvSpPr/>
            <p:nvPr/>
          </p:nvSpPr>
          <p:spPr>
            <a:xfrm>
              <a:off x="317500" y="317500"/>
              <a:ext cx="18690337" cy="2090928"/>
            </a:xfrm>
            <a:prstGeom prst="rect">
              <a:avLst/>
            </a:prstGeom>
            <a:blipFill dpi="0" rotWithShape="1">
              <a:blip r:embed="rId3">
                <a:alphaModFix amt="0"/>
              </a:blip>
              <a:srcRect/>
              <a:tile tx="0" ty="0" sx="100000" sy="100000" flip="none" algn="tl"/>
            </a:blipFill>
            <a:ln w="127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</p:grpSp>
      <p:grpSp>
        <p:nvGrpSpPr>
          <p:cNvPr id="181" name="pfehide50" hidden="1"/>
          <p:cNvGrpSpPr/>
          <p:nvPr/>
        </p:nvGrpSpPr>
        <p:grpSpPr>
          <a:xfrm>
            <a:off x="20093199" y="174961"/>
            <a:ext cx="4151586" cy="4949303"/>
            <a:chOff x="0" y="0"/>
            <a:chExt cx="4151584" cy="4949302"/>
          </a:xfrm>
        </p:grpSpPr>
        <p:pic>
          <p:nvPicPr>
            <p:cNvPr id="176" name="1490015831_female1.png" descr="1490015831_female1.png" hidden="1"/>
            <p:cNvPicPr>
              <a:picLocks noChangeAspect="1"/>
            </p:cNvPicPr>
            <p:nvPr/>
          </p:nvPicPr>
          <p:blipFill>
            <a:blip r:embed="rId6">
              <a:extLst/>
            </a:blip>
            <a:stretch>
              <a:fillRect/>
            </a:stretch>
          </p:blipFill>
          <p:spPr>
            <a:xfrm>
              <a:off x="1922693" y="3190264"/>
              <a:ext cx="1759039" cy="1759039"/>
            </a:xfrm>
            <a:prstGeom prst="rect">
              <a:avLst/>
            </a:prstGeom>
            <a:solidFill>
              <a:schemeClr val="accent1"/>
            </a:solidFill>
            <a:ln w="25400" cap="flat">
              <a:noFill/>
              <a:miter lim="400000"/>
            </a:ln>
            <a:effectLst>
              <a:outerShdw dist="50084" dir="2700000" rotWithShape="0">
                <a:srgbClr val="C4CEDA"/>
              </a:outerShdw>
            </a:effectLst>
          </p:spPr>
        </p:pic>
        <p:pic>
          <p:nvPicPr>
            <p:cNvPr id="177" name="1490015832_male3.png" descr="1490015832_male3.png" hidden="1"/>
            <p:cNvPicPr>
              <a:picLocks noChangeAspect="1"/>
            </p:cNvPicPr>
            <p:nvPr/>
          </p:nvPicPr>
          <p:blipFill>
            <a:blip r:embed="rId7">
              <a:extLst/>
            </a:blip>
            <a:stretch>
              <a:fillRect/>
            </a:stretch>
          </p:blipFill>
          <p:spPr>
            <a:xfrm>
              <a:off x="1331065" y="0"/>
              <a:ext cx="1803788" cy="1803787"/>
            </a:xfrm>
            <a:prstGeom prst="rect">
              <a:avLst/>
            </a:prstGeom>
            <a:solidFill>
              <a:schemeClr val="accent1"/>
            </a:solidFill>
            <a:ln w="25400" cap="flat">
              <a:noFill/>
              <a:miter lim="400000"/>
            </a:ln>
            <a:effectLst>
              <a:outerShdw dist="50084" dir="2700000" rotWithShape="0">
                <a:srgbClr val="C4CEDA"/>
              </a:outerShdw>
            </a:effectLst>
          </p:spPr>
        </p:pic>
        <p:pic>
          <p:nvPicPr>
            <p:cNvPr id="178" name="1490015617_3.png" descr="1490015617_3.png" hidden="1"/>
            <p:cNvPicPr>
              <a:picLocks noChangeAspect="1"/>
            </p:cNvPicPr>
            <p:nvPr/>
          </p:nvPicPr>
          <p:blipFill>
            <a:blip r:embed="rId8">
              <a:extLst/>
            </a:blip>
            <a:stretch>
              <a:fillRect/>
            </a:stretch>
          </p:blipFill>
          <p:spPr>
            <a:xfrm>
              <a:off x="2148941" y="1402839"/>
              <a:ext cx="2002644" cy="2002644"/>
            </a:xfrm>
            <a:prstGeom prst="rect">
              <a:avLst/>
            </a:prstGeom>
            <a:solidFill>
              <a:schemeClr val="accent1"/>
            </a:solidFill>
            <a:ln w="25400" cap="flat">
              <a:noFill/>
              <a:miter lim="400000"/>
            </a:ln>
            <a:effectLst>
              <a:outerShdw dist="50084" dir="2700000" rotWithShape="0">
                <a:srgbClr val="C4CEDA"/>
              </a:outerShdw>
            </a:effectLst>
          </p:spPr>
        </p:pic>
        <p:pic>
          <p:nvPicPr>
            <p:cNvPr id="179" name="1462540083_16.png" descr="1462540083_16.png" hidden="1"/>
            <p:cNvPicPr>
              <a:picLocks noChangeAspect="1"/>
            </p:cNvPicPr>
            <p:nvPr/>
          </p:nvPicPr>
          <p:blipFill>
            <a:blip r:embed="rId9">
              <a:extLst/>
            </a:blip>
            <a:stretch>
              <a:fillRect/>
            </a:stretch>
          </p:blipFill>
          <p:spPr>
            <a:xfrm>
              <a:off x="119856" y="1387427"/>
              <a:ext cx="2682356" cy="2682356"/>
            </a:xfrm>
            <a:prstGeom prst="rect">
              <a:avLst/>
            </a:pr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</p:pic>
        <p:pic>
          <p:nvPicPr>
            <p:cNvPr id="180" name="1490015721_1.png" descr="1490015721_1.png" hidden="1"/>
            <p:cNvPicPr>
              <a:picLocks noChangeAspect="1"/>
            </p:cNvPicPr>
            <p:nvPr/>
          </p:nvPicPr>
          <p:blipFill>
            <a:blip r:embed="rId10">
              <a:extLst/>
            </a:blip>
            <a:stretch>
              <a:fillRect/>
            </a:stretch>
          </p:blipFill>
          <p:spPr>
            <a:xfrm>
              <a:off x="0" y="152820"/>
              <a:ext cx="1694114" cy="1694115"/>
            </a:xfrm>
            <a:prstGeom prst="rect">
              <a:avLst/>
            </a:pr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</p:pic>
      </p:grpSp>
      <p:grpSp>
        <p:nvGrpSpPr>
          <p:cNvPr id="13" name="Group 12"/>
          <p:cNvGrpSpPr/>
          <p:nvPr/>
        </p:nvGrpSpPr>
        <p:grpSpPr>
          <a:xfrm>
            <a:off x="20075017" y="162445"/>
            <a:ext cx="4187952" cy="4974336"/>
            <a:chOff x="317500" y="317500"/>
            <a:chExt cx="4187952" cy="4974336"/>
          </a:xfrm>
        </p:grpSpPr>
        <p:pic>
          <p:nvPicPr>
            <p:cNvPr id="11" name="PFE element 50"/>
            <p:cNvPicPr>
              <a:picLocks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7500" y="317500"/>
              <a:ext cx="4187952" cy="4974336"/>
            </a:xfrm>
            <a:prstGeom prst="rect">
              <a:avLst/>
            </a:prstGeom>
          </p:spPr>
        </p:pic>
        <p:sp>
          <p:nvSpPr>
            <p:cNvPr id="12" name="Shape_24"/>
            <p:cNvSpPr/>
            <p:nvPr/>
          </p:nvSpPr>
          <p:spPr>
            <a:xfrm>
              <a:off x="317500" y="317500"/>
              <a:ext cx="4187952" cy="4974336"/>
            </a:xfrm>
            <a:prstGeom prst="rect">
              <a:avLst/>
            </a:prstGeom>
            <a:blipFill dpi="0" rotWithShape="1">
              <a:blip r:embed="rId3">
                <a:alphaModFix amt="0"/>
              </a:blip>
              <a:srcRect/>
              <a:tile tx="0" ty="0" sx="100000" sy="100000" flip="none" algn="tl"/>
            </a:blipFill>
            <a:ln w="127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</p:grpSp>
      <p:sp>
        <p:nvSpPr>
          <p:cNvPr id="182" name="pfehide51" hidden="1"/>
          <p:cNvSpPr/>
          <p:nvPr/>
        </p:nvSpPr>
        <p:spPr>
          <a:xfrm>
            <a:off x="711606" y="5449281"/>
            <a:ext cx="18601337" cy="2084938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defPPr marL="0" marR="0" indent="0" algn="l" defTabSz="914400" rtl="0" fontAlgn="auto" latinLnBrk="1" hangingPunct="0">
              <a:defRPr kumimoji="0" sz="1800" b="0" i="0" u="none" strike="noStrike" cap="none" spc="0" normalizeH="0" baseline="0">
                <a:solidFill>
                  <a:srgbClr val="000000"/>
                </a:solidFill>
              </a:defRPr>
            </a:defPPr>
            <a:lvl1pPr marL="228600" marR="0" indent="-228600" algn="l" defTabSz="457200" rtl="0" fontAlgn="auto" latinLnBrk="0" hangingPunct="0">
              <a:lnSpc>
                <a:spcPct val="80000"/>
              </a:lnSpc>
              <a:spcBef>
                <a:spcPts val="900"/>
              </a:spcBef>
              <a:buSzPct val="100000"/>
              <a:buChar char="•"/>
              <a:defRPr kumimoji="0" sz="5400" b="0" i="0" u="none" strike="noStrike" cap="none" spc="0" normalizeH="0" baseline="0">
                <a:solidFill>
                  <a:srgbClr val="FF706A"/>
                </a:solidFill>
                <a:latin typeface="Sukhumvit Set Bold"/>
                <a:ea typeface="Sukhumvit Set Bold"/>
                <a:cs typeface="Sukhumvit Set Bold"/>
                <a:sym typeface="Sukhumvit Set Bold"/>
              </a:defRPr>
            </a:lvl1pPr>
            <a:lvl2pPr marL="0" marR="0" indent="2286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2pPr>
            <a:lvl3pPr marL="0" marR="0" indent="4572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3pPr>
            <a:lvl4pPr marL="0" marR="0" indent="6858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4pPr>
            <a:lvl5pPr marL="0" marR="0" indent="9144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5pPr>
            <a:lvl6pPr marL="0" marR="0" indent="11430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6pPr>
            <a:lvl7pPr marL="0" marR="0" indent="13716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7pPr>
            <a:lvl8pPr marL="0" marR="0" indent="16002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8pPr>
            <a:lvl9pPr marL="0" marR="0" indent="18288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9pPr>
          </a:lstStyle>
          <a:p>
            <a:r>
              <a:t>ใช้ประโยชน์จากข้อมูลภาครัฐและระบบดิจิทัลในการจัดการบริการสาธารณะที่ตรงกับความต้องการประชาชน</a:t>
            </a:r>
          </a:p>
        </p:txBody>
      </p:sp>
      <p:grpSp>
        <p:nvGrpSpPr>
          <p:cNvPr id="16" name="Group 15"/>
          <p:cNvGrpSpPr/>
          <p:nvPr/>
        </p:nvGrpSpPr>
        <p:grpSpPr>
          <a:xfrm>
            <a:off x="709778" y="5446286"/>
            <a:ext cx="18604992" cy="2090928"/>
            <a:chOff x="317500" y="317500"/>
            <a:chExt cx="18604992" cy="2090928"/>
          </a:xfrm>
        </p:grpSpPr>
        <p:pic>
          <p:nvPicPr>
            <p:cNvPr id="14" name="PFE element 51"/>
            <p:cNvPicPr>
              <a:picLocks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7500" y="317500"/>
              <a:ext cx="18604992" cy="2090928"/>
            </a:xfrm>
            <a:prstGeom prst="rect">
              <a:avLst/>
            </a:prstGeom>
          </p:spPr>
        </p:pic>
        <p:sp>
          <p:nvSpPr>
            <p:cNvPr id="15" name="Shape_25"/>
            <p:cNvSpPr/>
            <p:nvPr/>
          </p:nvSpPr>
          <p:spPr>
            <a:xfrm>
              <a:off x="317500" y="317500"/>
              <a:ext cx="18604992" cy="2090928"/>
            </a:xfrm>
            <a:prstGeom prst="rect">
              <a:avLst/>
            </a:prstGeom>
            <a:blipFill dpi="0" rotWithShape="1">
              <a:blip r:embed="rId3">
                <a:alphaModFix amt="0"/>
              </a:blip>
              <a:srcRect/>
              <a:tile tx="0" ty="0" sx="100000" sy="100000" flip="none" algn="tl"/>
            </a:blipFill>
            <a:ln w="127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</p:grpSp>
      <p:sp>
        <p:nvSpPr>
          <p:cNvPr id="183" name="pfehide52" hidden="1"/>
          <p:cNvSpPr/>
          <p:nvPr/>
        </p:nvSpPr>
        <p:spPr>
          <a:xfrm>
            <a:off x="715957" y="7697084"/>
            <a:ext cx="18971962" cy="2970229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defPPr marL="0" marR="0" indent="0" algn="l" defTabSz="914400" rtl="0" fontAlgn="auto" latinLnBrk="1" hangingPunct="0">
              <a:defRPr kumimoji="0" sz="1800" b="0" i="0" u="none" strike="noStrike" cap="none" spc="0" normalizeH="0" baseline="0">
                <a:solidFill>
                  <a:srgbClr val="000000"/>
                </a:solidFill>
              </a:defRPr>
            </a:defPPr>
            <a:lvl1pPr marL="0" marR="0" indent="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1pPr>
            <a:lvl2pPr marL="0" marR="0" indent="2286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2pPr>
            <a:lvl3pPr marL="0" marR="0" indent="4572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3pPr>
            <a:lvl4pPr marL="0" marR="0" indent="6858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4pPr>
            <a:lvl5pPr marL="0" marR="0" indent="9144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5pPr>
            <a:lvl6pPr marL="0" marR="0" indent="11430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6pPr>
            <a:lvl7pPr marL="0" marR="0" indent="13716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7pPr>
            <a:lvl8pPr marL="0" marR="0" indent="16002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8pPr>
            <a:lvl9pPr marL="0" marR="0" indent="18288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9pPr>
          </a:lstStyle>
          <a:p>
            <a:pPr marL="228600" indent="-228600" algn="l" defTabSz="457200">
              <a:lnSpc>
                <a:spcPct val="80000"/>
              </a:lnSpc>
              <a:spcBef>
                <a:spcPts val="900"/>
              </a:spcBef>
              <a:buSzPct val="100000"/>
              <a:buChar char="•"/>
              <a:defRPr sz="5400">
                <a:solidFill>
                  <a:srgbClr val="FF706A"/>
                </a:solidFill>
                <a:latin typeface="Sukhumvit Set Bold"/>
                <a:ea typeface="Sukhumvit Set Bold"/>
                <a:cs typeface="Sukhumvit Set Bold"/>
                <a:sym typeface="Sukhumvit Set Bold"/>
              </a:defRPr>
            </a:pPr>
            <a:r>
              <a:t>เชื่อมโยงระหว่างภาครัฐเพื่อให้บริการได้อย่างเบ็ดเสร็จในจุดเดียว และประชาชนสามารถใช้บริการภาครัฐได้ตลอดเวลา ผ่านหลากหลาย</a:t>
            </a:r>
            <a:br/>
            <a:r>
              <a:t>ช่องทาง เช่น ติดต่อด้วยตนเอง สมาร์ทโฟน เว็บไซต์</a:t>
            </a:r>
          </a:p>
        </p:txBody>
      </p:sp>
      <p:grpSp>
        <p:nvGrpSpPr>
          <p:cNvPr id="19" name="Group 18"/>
          <p:cNvGrpSpPr/>
          <p:nvPr/>
        </p:nvGrpSpPr>
        <p:grpSpPr>
          <a:xfrm>
            <a:off x="713514" y="7694774"/>
            <a:ext cx="18976848" cy="2974848"/>
            <a:chOff x="317500" y="317500"/>
            <a:chExt cx="18976848" cy="2974848"/>
          </a:xfrm>
        </p:grpSpPr>
        <p:pic>
          <p:nvPicPr>
            <p:cNvPr id="17" name="PFE element 52"/>
            <p:cNvPicPr>
              <a:picLocks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7500" y="317500"/>
              <a:ext cx="18976848" cy="2974848"/>
            </a:xfrm>
            <a:prstGeom prst="rect">
              <a:avLst/>
            </a:prstGeom>
          </p:spPr>
        </p:pic>
        <p:sp>
          <p:nvSpPr>
            <p:cNvPr id="18" name="Shape_26"/>
            <p:cNvSpPr/>
            <p:nvPr/>
          </p:nvSpPr>
          <p:spPr>
            <a:xfrm>
              <a:off x="317500" y="317500"/>
              <a:ext cx="18976848" cy="2974848"/>
            </a:xfrm>
            <a:prstGeom prst="rect">
              <a:avLst/>
            </a:prstGeom>
            <a:blipFill dpi="0" rotWithShape="1">
              <a:blip r:embed="rId3">
                <a:alphaModFix amt="0"/>
              </a:blip>
              <a:srcRect/>
              <a:tile tx="0" ty="0" sx="100000" sy="100000" flip="none" algn="tl"/>
            </a:blipFill>
            <a:ln w="127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</p:grpSp>
      <p:pic>
        <p:nvPicPr>
          <p:cNvPr id="20" name="PFE element 53"/>
          <p:cNvPicPr>
            <a:picLocks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86072" y="11617061"/>
            <a:ext cx="5974080" cy="1178287"/>
          </a:xfrm>
          <a:prstGeom prst="rect">
            <a:avLst/>
          </a:prstGeom>
        </p:spPr>
      </p:pic>
      <p:pic>
        <p:nvPicPr>
          <p:cNvPr id="21" name="PFE element 54"/>
          <p:cNvPicPr>
            <a:picLocks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23828" y="12447019"/>
            <a:ext cx="10137648" cy="810768"/>
          </a:xfrm>
          <a:prstGeom prst="rect">
            <a:avLst/>
          </a:prstGeom>
        </p:spPr>
      </p:pic>
      <p:pic>
        <p:nvPicPr>
          <p:cNvPr id="186" name="index2.png" descr="index2.png"/>
          <p:cNvPicPr>
            <a:picLocks noChangeAspect="1"/>
          </p:cNvPicPr>
          <p:nvPr/>
        </p:nvPicPr>
        <p:blipFill>
          <a:blip r:embed="rId16">
            <a:extLst/>
          </a:blip>
          <a:stretch>
            <a:fillRect/>
          </a:stretch>
        </p:blipFill>
        <p:spPr>
          <a:xfrm>
            <a:off x="302823" y="12320312"/>
            <a:ext cx="1265280" cy="1064181"/>
          </a:xfrm>
          <a:prstGeom prst="rect">
            <a:avLst/>
          </a:prstGeom>
          <a:ln w="12700">
            <a:miter lim="400000"/>
          </a:ln>
        </p:spPr>
      </p:pic>
      <p:sp>
        <p:nvSpPr>
          <p:cNvPr id="187" name="Rounded Rectangle"/>
          <p:cNvSpPr/>
          <p:nvPr/>
        </p:nvSpPr>
        <p:spPr>
          <a:xfrm>
            <a:off x="22315296" y="10649442"/>
            <a:ext cx="158463" cy="431101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797979"/>
              </a:gs>
              <a:gs pos="100000">
                <a:srgbClr val="D6D6D6"/>
              </a:gs>
            </a:gsLst>
            <a:lin ang="5400000"/>
          </a:gra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457200">
              <a:defRPr sz="100">
                <a:solidFill>
                  <a:srgbClr val="FFFFFF"/>
                </a:solidFill>
                <a:latin typeface="Avenir Next Medium"/>
                <a:ea typeface="Avenir Next Medium"/>
                <a:cs typeface="Avenir Next Medium"/>
                <a:sym typeface="Avenir Next Medium"/>
              </a:defRPr>
            </a:pPr>
            <a:endParaRPr/>
          </a:p>
        </p:txBody>
      </p:sp>
      <p:sp>
        <p:nvSpPr>
          <p:cNvPr id="188" name="Rounded Rectangle"/>
          <p:cNvSpPr/>
          <p:nvPr/>
        </p:nvSpPr>
        <p:spPr>
          <a:xfrm rot="3443562">
            <a:off x="21519537" y="11880247"/>
            <a:ext cx="158463" cy="486728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FF2E0B"/>
              </a:gs>
              <a:gs pos="100000">
                <a:srgbClr val="FE736B"/>
              </a:gs>
            </a:gsLst>
            <a:lin ang="5400000"/>
          </a:gra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457200">
              <a:defRPr sz="100">
                <a:solidFill>
                  <a:srgbClr val="FFFFFF"/>
                </a:solidFill>
                <a:latin typeface="Avenir Next Medium"/>
                <a:ea typeface="Avenir Next Medium"/>
                <a:cs typeface="Avenir Next Medium"/>
                <a:sym typeface="Avenir Next Medium"/>
              </a:defRPr>
            </a:pPr>
            <a:endParaRPr/>
          </a:p>
        </p:txBody>
      </p:sp>
      <p:sp>
        <p:nvSpPr>
          <p:cNvPr id="189" name="Rounded Rectangle"/>
          <p:cNvSpPr/>
          <p:nvPr/>
        </p:nvSpPr>
        <p:spPr>
          <a:xfrm rot="18310563">
            <a:off x="23092085" y="11844931"/>
            <a:ext cx="158462" cy="512411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D6D6D6"/>
              </a:gs>
              <a:gs pos="100000">
                <a:srgbClr val="797979"/>
              </a:gs>
            </a:gsLst>
            <a:lin ang="5400000"/>
          </a:gra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457200">
              <a:defRPr sz="100">
                <a:solidFill>
                  <a:srgbClr val="FFFFFF"/>
                </a:solidFill>
                <a:latin typeface="Avenir Next Medium"/>
                <a:ea typeface="Avenir Next Medium"/>
                <a:cs typeface="Avenir Next Medium"/>
                <a:sym typeface="Avenir Next Medium"/>
              </a:defRPr>
            </a:pPr>
            <a:endParaRPr/>
          </a:p>
        </p:txBody>
      </p:sp>
      <p:sp>
        <p:nvSpPr>
          <p:cNvPr id="190" name="Circle"/>
          <p:cNvSpPr/>
          <p:nvPr/>
        </p:nvSpPr>
        <p:spPr>
          <a:xfrm>
            <a:off x="20763563" y="10032248"/>
            <a:ext cx="3264383" cy="3264383"/>
          </a:xfrm>
          <a:prstGeom prst="ellipse">
            <a:avLst/>
          </a:prstGeom>
          <a:ln w="127000">
            <a:solidFill>
              <a:srgbClr val="D6D6D6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1800"/>
            </a:pPr>
            <a:endParaRPr/>
          </a:p>
        </p:txBody>
      </p:sp>
      <p:pic>
        <p:nvPicPr>
          <p:cNvPr id="22" name="PFE element 60"/>
          <p:cNvPicPr>
            <a:picLocks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68349" y="12002915"/>
            <a:ext cx="1006454" cy="1006454"/>
          </a:xfrm>
          <a:prstGeom prst="rect">
            <a:avLst/>
          </a:prstGeom>
        </p:spPr>
      </p:pic>
      <p:pic>
        <p:nvPicPr>
          <p:cNvPr id="23" name="PFE element 61"/>
          <p:cNvPicPr>
            <a:picLocks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199665" y="12002915"/>
            <a:ext cx="1006454" cy="1006454"/>
          </a:xfrm>
          <a:prstGeom prst="rect">
            <a:avLst/>
          </a:prstGeom>
        </p:spPr>
      </p:pic>
      <p:pic>
        <p:nvPicPr>
          <p:cNvPr id="24" name="PFE element 62"/>
          <p:cNvPicPr>
            <a:picLocks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67282" y="11000025"/>
            <a:ext cx="1456944" cy="1444752"/>
          </a:xfrm>
          <a:prstGeom prst="rect">
            <a:avLst/>
          </a:prstGeom>
        </p:spPr>
      </p:pic>
      <p:pic>
        <p:nvPicPr>
          <p:cNvPr id="25" name="PFE element 63"/>
          <p:cNvPicPr>
            <a:picLocks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91299" y="9702296"/>
            <a:ext cx="1006454" cy="1006454"/>
          </a:xfrm>
          <a:prstGeom prst="rect">
            <a:avLst/>
          </a:prstGeom>
        </p:spPr>
      </p:pic>
      <p:pic>
        <p:nvPicPr>
          <p:cNvPr id="26" name="PFE element 64"/>
          <p:cNvPicPr>
            <a:picLocks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00582" y="10728199"/>
            <a:ext cx="736430" cy="595281"/>
          </a:xfrm>
          <a:prstGeom prst="rect">
            <a:avLst/>
          </a:prstGeom>
        </p:spPr>
      </p:pic>
      <p:pic>
        <p:nvPicPr>
          <p:cNvPr id="27" name="PFE element 65"/>
          <p:cNvPicPr>
            <a:picLocks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22361" y="10837400"/>
            <a:ext cx="615696" cy="376881"/>
          </a:xfrm>
          <a:prstGeom prst="rect">
            <a:avLst/>
          </a:prstGeom>
        </p:spPr>
      </p:pic>
      <p:pic>
        <p:nvPicPr>
          <p:cNvPr id="28" name="PFE element 66"/>
          <p:cNvPicPr>
            <a:picLocks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14007" y="12572812"/>
            <a:ext cx="963495" cy="37688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:dissolve/>
      </p:transition>
    </mc:Choice>
    <mc:Fallback xmlns="">
      <p:transition spd="fast">
        <p:fade/>
      </p:transition>
    </mc:Fallback>
  </mc:AlternateContent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4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400"/>
                            </p:stCondLst>
                            <p:childTnLst>
                              <p:par>
                                <p:cTn id="10" presetID="23" presetClass="entr" presetSubtype="16" fill="hold" grpId="2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1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4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800"/>
                            </p:stCondLst>
                            <p:childTnLst>
                              <p:par>
                                <p:cTn id="15" presetID="23" presetClass="entr" presetSubtype="16" fill="hold" grpId="3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6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99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99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fill="hold" grpId="4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2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7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fill="hold" grpId="5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7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7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fill="hold" grpId="6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2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7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3" grpId="1" animBg="1" advAuto="0"/>
      <p:bldP spid="174" grpId="2" animBg="1" advAuto="0"/>
      <p:bldP spid="175" grpId="4" animBg="1" advAuto="0"/>
      <p:bldP spid="181" grpId="3" advAuto="0"/>
      <p:bldP spid="182" grpId="5" animBg="1" advAuto="0"/>
      <p:bldP spid="183" grpId="6" animBg="1" advAuto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pfehide67" hidden="1"/>
          <p:cNvSpPr/>
          <p:nvPr/>
        </p:nvSpPr>
        <p:spPr>
          <a:xfrm>
            <a:off x="2422734" y="409756"/>
            <a:ext cx="16990101" cy="1969201"/>
          </a:xfrm>
          <a:prstGeom prst="rect">
            <a:avLst/>
          </a:prstGeom>
          <a:solidFill>
            <a:srgbClr val="2A68A6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12700" tIns="12700" rIns="12700" bIns="12700" anchor="ctr"/>
          <a:lstStyle>
            <a:defPPr marL="0" marR="0" indent="0" algn="l" defTabSz="914400" rtl="0" fontAlgn="auto" latinLnBrk="1" hangingPunct="0">
              <a:defRPr kumimoji="0" sz="1800" b="0" i="0" u="none" strike="noStrike" cap="none" spc="0" normalizeH="0" baseline="0">
                <a:solidFill>
                  <a:srgbClr val="000000"/>
                </a:solidFill>
              </a:defRPr>
            </a:defPPr>
            <a:lvl1pPr marL="0" marR="0" indent="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1pPr>
            <a:lvl2pPr marL="0" marR="0" indent="2286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2pPr>
            <a:lvl3pPr marL="0" marR="0" indent="4572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3pPr>
            <a:lvl4pPr marL="0" marR="0" indent="6858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4pPr>
            <a:lvl5pPr marL="0" marR="0" indent="9144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5pPr>
            <a:lvl6pPr marL="0" marR="0" indent="11430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6pPr>
            <a:lvl7pPr marL="0" marR="0" indent="13716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7pPr>
            <a:lvl8pPr marL="0" marR="0" indent="16002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8pPr>
            <a:lvl9pPr marL="0" marR="0" indent="18288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9pPr>
          </a:lstStyle>
          <a:p>
            <a:pPr defTabSz="457200">
              <a:lnSpc>
                <a:spcPct val="60000"/>
              </a:lnSpc>
              <a:spcBef>
                <a:spcPts val="900"/>
              </a:spcBef>
              <a:defRPr sz="6400">
                <a:solidFill>
                  <a:srgbClr val="FFFFFF"/>
                </a:solidFill>
                <a:latin typeface="Sukhumvit Set Bold"/>
                <a:ea typeface="Sukhumvit Set Bold"/>
                <a:cs typeface="Sukhumvit Set Bold"/>
                <a:sym typeface="Sukhumvit Set Bold"/>
              </a:defRPr>
            </a:pPr>
            <a:r>
              <a:t>มีขีดสมรรถนะสูงและทันสมัย </a:t>
            </a:r>
            <a:br/>
            <a:r>
              <a:t>(Smart &amp; High Performance Government) </a:t>
            </a:r>
          </a:p>
        </p:txBody>
      </p:sp>
      <p:grpSp>
        <p:nvGrpSpPr>
          <p:cNvPr id="4" name="Group 3"/>
          <p:cNvGrpSpPr/>
          <p:nvPr/>
        </p:nvGrpSpPr>
        <p:grpSpPr>
          <a:xfrm>
            <a:off x="2422734" y="406804"/>
            <a:ext cx="16989552" cy="1975104"/>
            <a:chOff x="317500" y="317500"/>
            <a:chExt cx="16989552" cy="1975104"/>
          </a:xfrm>
        </p:grpSpPr>
        <p:pic>
          <p:nvPicPr>
            <p:cNvPr id="2" name="PFE element 67"/>
            <p:cNvPicPr>
              <a:picLocks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7500" y="317500"/>
              <a:ext cx="16989552" cy="1975104"/>
            </a:xfrm>
            <a:prstGeom prst="rect">
              <a:avLst/>
            </a:prstGeom>
          </p:spPr>
        </p:pic>
        <p:sp>
          <p:nvSpPr>
            <p:cNvPr id="3" name="Shape_27"/>
            <p:cNvSpPr/>
            <p:nvPr/>
          </p:nvSpPr>
          <p:spPr>
            <a:xfrm>
              <a:off x="317500" y="317500"/>
              <a:ext cx="16989552" cy="1975104"/>
            </a:xfrm>
            <a:prstGeom prst="rect">
              <a:avLst/>
            </a:prstGeom>
            <a:blipFill dpi="0" rotWithShape="1">
              <a:blip r:embed="rId3">
                <a:alphaModFix amt="0"/>
              </a:blip>
              <a:srcRect/>
              <a:tile tx="0" ty="0" sx="100000" sy="100000" flip="none" algn="tl"/>
            </a:blipFill>
            <a:ln w="127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</p:grpSp>
      <p:sp>
        <p:nvSpPr>
          <p:cNvPr id="200" name="pfehide68" hidden="1"/>
          <p:cNvSpPr/>
          <p:nvPr/>
        </p:nvSpPr>
        <p:spPr>
          <a:xfrm>
            <a:off x="672417" y="2773663"/>
            <a:ext cx="17538474" cy="2084938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defPPr marL="0" marR="0" indent="0" algn="l" defTabSz="914400" rtl="0" fontAlgn="auto" latinLnBrk="1" hangingPunct="0">
              <a:defRPr kumimoji="0" sz="1800" b="0" i="0" u="none" strike="noStrike" cap="none" spc="0" normalizeH="0" baseline="0">
                <a:solidFill>
                  <a:srgbClr val="000000"/>
                </a:solidFill>
              </a:defRPr>
            </a:defPPr>
            <a:lvl1pPr marL="228600" marR="0" indent="-228600" algn="l" defTabSz="457200" rtl="0" fontAlgn="auto" latinLnBrk="0" hangingPunct="0">
              <a:lnSpc>
                <a:spcPct val="80000"/>
              </a:lnSpc>
              <a:spcBef>
                <a:spcPts val="900"/>
              </a:spcBef>
              <a:buSzPct val="100000"/>
              <a:buChar char="•"/>
              <a:defRPr kumimoji="0" sz="5400" b="0" i="0" u="none" strike="noStrike" cap="none" spc="0" normalizeH="0" baseline="0">
                <a:solidFill>
                  <a:srgbClr val="2A68A6"/>
                </a:solidFill>
                <a:latin typeface="Sukhumvit Set Bold"/>
                <a:ea typeface="Sukhumvit Set Bold"/>
                <a:cs typeface="Sukhumvit Set Bold"/>
                <a:sym typeface="Sukhumvit Set Bold"/>
              </a:defRPr>
            </a:lvl1pPr>
            <a:lvl2pPr marL="0" marR="0" indent="2286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2pPr>
            <a:lvl3pPr marL="0" marR="0" indent="4572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3pPr>
            <a:lvl4pPr marL="0" marR="0" indent="6858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4pPr>
            <a:lvl5pPr marL="0" marR="0" indent="9144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5pPr>
            <a:lvl6pPr marL="0" marR="0" indent="11430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6pPr>
            <a:lvl7pPr marL="0" marR="0" indent="13716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7pPr>
            <a:lvl8pPr marL="0" marR="0" indent="16002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8pPr>
            <a:lvl9pPr marL="0" marR="0" indent="18288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9pPr>
          </a:lstStyle>
          <a:p>
            <a:r>
              <a:t>ทำงานอย่างเตรียมการไว้ล่วงหน้า มีการวิเคราะห์ความเสี่ยง ยืดหยุ่นและตอบสนองต่อสถานการณ์ได้อย่างทันเวลา</a:t>
            </a:r>
          </a:p>
        </p:txBody>
      </p:sp>
      <p:grpSp>
        <p:nvGrpSpPr>
          <p:cNvPr id="7" name="Group 6"/>
          <p:cNvGrpSpPr/>
          <p:nvPr/>
        </p:nvGrpSpPr>
        <p:grpSpPr>
          <a:xfrm>
            <a:off x="672417" y="2764572"/>
            <a:ext cx="17538192" cy="2103120"/>
            <a:chOff x="317500" y="317500"/>
            <a:chExt cx="17538192" cy="2103120"/>
          </a:xfrm>
        </p:grpSpPr>
        <p:pic>
          <p:nvPicPr>
            <p:cNvPr id="5" name="PFE element 68"/>
            <p:cNvPicPr>
              <a:picLocks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7500" y="317500"/>
              <a:ext cx="17538192" cy="2103120"/>
            </a:xfrm>
            <a:prstGeom prst="rect">
              <a:avLst/>
            </a:prstGeom>
          </p:spPr>
        </p:pic>
        <p:sp>
          <p:nvSpPr>
            <p:cNvPr id="6" name="Shape_28"/>
            <p:cNvSpPr/>
            <p:nvPr/>
          </p:nvSpPr>
          <p:spPr>
            <a:xfrm>
              <a:off x="317500" y="317500"/>
              <a:ext cx="17538192" cy="2103120"/>
            </a:xfrm>
            <a:prstGeom prst="rect">
              <a:avLst/>
            </a:prstGeom>
            <a:blipFill dpi="0" rotWithShape="1">
              <a:blip r:embed="rId3">
                <a:alphaModFix amt="0"/>
              </a:blip>
              <a:srcRect/>
              <a:tile tx="0" ty="0" sx="100000" sy="100000" flip="none" algn="tl"/>
            </a:blipFill>
            <a:ln w="127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</p:grpSp>
      <p:sp>
        <p:nvSpPr>
          <p:cNvPr id="201" name="pfehide69" hidden="1"/>
          <p:cNvSpPr/>
          <p:nvPr/>
        </p:nvSpPr>
        <p:spPr>
          <a:xfrm>
            <a:off x="238729" y="409095"/>
            <a:ext cx="1958401" cy="1958401"/>
          </a:xfrm>
          <a:prstGeom prst="ellipse">
            <a:avLst/>
          </a:prstGeom>
          <a:solidFill>
            <a:srgbClr val="2A68A6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 anchor="ctr"/>
          <a:lstStyle>
            <a:defPPr marL="0" marR="0" indent="0" algn="l" defTabSz="914400" rtl="0" fontAlgn="auto" latinLnBrk="1" hangingPunct="0">
              <a:defRPr kumimoji="0" sz="1800" b="0" i="0" u="none" strike="noStrike" cap="none" spc="0" normalizeH="0" baseline="0">
                <a:solidFill>
                  <a:srgbClr val="000000"/>
                </a:solidFill>
              </a:defRPr>
            </a:defPPr>
            <a:lvl1pPr marL="0" marR="0" indent="0" algn="ctr" defTabSz="457200" rtl="0" fontAlgn="auto" latinLnBrk="0" hangingPunct="0">
              <a:defRPr kumimoji="0" sz="7200" b="1" i="0" u="none" strike="noStrike" cap="none" spc="0" normalizeH="0" baseline="0">
                <a:solidFill>
                  <a:srgbClr val="FFFFFF"/>
                </a:solidFill>
                <a:latin typeface="Avenir Next"/>
                <a:ea typeface="Avenir Next"/>
                <a:cs typeface="Avenir Next"/>
                <a:sym typeface="Avenir Next"/>
              </a:defRPr>
            </a:lvl1pPr>
            <a:lvl2pPr marL="0" marR="0" indent="2286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2pPr>
            <a:lvl3pPr marL="0" marR="0" indent="4572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3pPr>
            <a:lvl4pPr marL="0" marR="0" indent="6858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4pPr>
            <a:lvl5pPr marL="0" marR="0" indent="9144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5pPr>
            <a:lvl6pPr marL="0" marR="0" indent="11430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6pPr>
            <a:lvl7pPr marL="0" marR="0" indent="13716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7pPr>
            <a:lvl8pPr marL="0" marR="0" indent="16002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8pPr>
            <a:lvl9pPr marL="0" marR="0" indent="18288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9pPr>
          </a:lstStyle>
          <a:p>
            <a:r>
              <a:t>3</a:t>
            </a:r>
          </a:p>
        </p:txBody>
      </p:sp>
      <p:grpSp>
        <p:nvGrpSpPr>
          <p:cNvPr id="10" name="Group 9"/>
          <p:cNvGrpSpPr/>
          <p:nvPr/>
        </p:nvGrpSpPr>
        <p:grpSpPr>
          <a:xfrm>
            <a:off x="238729" y="409887"/>
            <a:ext cx="1950720" cy="1956816"/>
            <a:chOff x="317500" y="317500"/>
            <a:chExt cx="1950720" cy="1956816"/>
          </a:xfrm>
        </p:grpSpPr>
        <p:pic>
          <p:nvPicPr>
            <p:cNvPr id="8" name="PFE element 69"/>
            <p:cNvPicPr>
              <a:picLocks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7500" y="317500"/>
              <a:ext cx="1950720" cy="1956816"/>
            </a:xfrm>
            <a:prstGeom prst="rect">
              <a:avLst/>
            </a:prstGeom>
          </p:spPr>
        </p:pic>
        <p:sp>
          <p:nvSpPr>
            <p:cNvPr id="9" name="Shape_29"/>
            <p:cNvSpPr/>
            <p:nvPr/>
          </p:nvSpPr>
          <p:spPr>
            <a:xfrm>
              <a:off x="317500" y="317500"/>
              <a:ext cx="1950720" cy="1956816"/>
            </a:xfrm>
            <a:prstGeom prst="rect">
              <a:avLst/>
            </a:prstGeom>
            <a:blipFill dpi="0" rotWithShape="1">
              <a:blip r:embed="rId3">
                <a:alphaModFix amt="0"/>
              </a:blip>
              <a:srcRect/>
              <a:tile tx="0" ty="0" sx="100000" sy="100000" flip="none" algn="tl"/>
            </a:blipFill>
            <a:ln w="127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</p:grpSp>
      <p:pic>
        <p:nvPicPr>
          <p:cNvPr id="202" name="pasted-image.pdf" descr="pasted-image.pdf"/>
          <p:cNvPicPr>
            <a:picLocks noChangeAspect="1"/>
          </p:cNvPicPr>
          <p:nvPr/>
        </p:nvPicPr>
        <p:blipFill>
          <a:blip r:embed="rId6">
            <a:extLst/>
          </a:blip>
          <a:stretch>
            <a:fillRect/>
          </a:stretch>
        </p:blipFill>
        <p:spPr>
          <a:xfrm>
            <a:off x="20079862" y="697537"/>
            <a:ext cx="3594557" cy="3710604"/>
          </a:xfrm>
          <a:prstGeom prst="rect">
            <a:avLst/>
          </a:prstGeom>
          <a:ln w="12700">
            <a:miter lim="400000"/>
          </a:ln>
        </p:spPr>
      </p:pic>
      <p:sp>
        <p:nvSpPr>
          <p:cNvPr id="203" name="pfehide71" hidden="1"/>
          <p:cNvSpPr/>
          <p:nvPr/>
        </p:nvSpPr>
        <p:spPr>
          <a:xfrm>
            <a:off x="684233" y="4886712"/>
            <a:ext cx="18153075" cy="2084938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defPPr marL="0" marR="0" indent="0" algn="l" defTabSz="914400" rtl="0" fontAlgn="auto" latinLnBrk="1" hangingPunct="0">
              <a:defRPr kumimoji="0" sz="1800" b="0" i="0" u="none" strike="noStrike" cap="none" spc="0" normalizeH="0" baseline="0">
                <a:solidFill>
                  <a:srgbClr val="000000"/>
                </a:solidFill>
              </a:defRPr>
            </a:defPPr>
            <a:lvl1pPr marL="0" marR="0" indent="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1pPr>
            <a:lvl2pPr marL="0" marR="0" indent="2286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2pPr>
            <a:lvl3pPr marL="0" marR="0" indent="4572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3pPr>
            <a:lvl4pPr marL="0" marR="0" indent="6858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4pPr>
            <a:lvl5pPr marL="0" marR="0" indent="9144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5pPr>
            <a:lvl6pPr marL="0" marR="0" indent="11430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6pPr>
            <a:lvl7pPr marL="0" marR="0" indent="13716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7pPr>
            <a:lvl8pPr marL="0" marR="0" indent="16002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8pPr>
            <a:lvl9pPr marL="0" marR="0" indent="18288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9pPr>
          </a:lstStyle>
          <a:p>
            <a:pPr marL="228600" indent="-228600" algn="l" defTabSz="457200">
              <a:lnSpc>
                <a:spcPct val="80000"/>
              </a:lnSpc>
              <a:spcBef>
                <a:spcPts val="900"/>
              </a:spcBef>
              <a:buSzPct val="100000"/>
              <a:buChar char="•"/>
              <a:defRPr sz="5400">
                <a:solidFill>
                  <a:srgbClr val="2A68A6"/>
                </a:solidFill>
                <a:latin typeface="Sukhumvit Set Bold"/>
                <a:ea typeface="Sukhumvit Set Bold"/>
                <a:cs typeface="Sukhumvit Set Bold"/>
                <a:sym typeface="Sukhumvit Set Bold"/>
              </a:defRPr>
            </a:pPr>
            <a:r>
              <a:t>สร้างนวัตกรรมหรือความคิดริเริ่ม และประยุกต์องค์ความรู้</a:t>
            </a:r>
            <a:br/>
            <a:r>
              <a:t>เข้ามาใช้ในการตอบโต้กับโลกแห่งการเปลี่ยนแปลงอย่างฉับพลัน</a:t>
            </a:r>
          </a:p>
        </p:txBody>
      </p:sp>
      <p:grpSp>
        <p:nvGrpSpPr>
          <p:cNvPr id="13" name="Group 12"/>
          <p:cNvGrpSpPr/>
          <p:nvPr/>
        </p:nvGrpSpPr>
        <p:grpSpPr>
          <a:xfrm>
            <a:off x="684233" y="4883717"/>
            <a:ext cx="18147792" cy="2090928"/>
            <a:chOff x="317500" y="317500"/>
            <a:chExt cx="18147792" cy="2090928"/>
          </a:xfrm>
        </p:grpSpPr>
        <p:pic>
          <p:nvPicPr>
            <p:cNvPr id="11" name="PFE element 71"/>
            <p:cNvPicPr>
              <a:picLocks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7500" y="317500"/>
              <a:ext cx="18147792" cy="2090928"/>
            </a:xfrm>
            <a:prstGeom prst="rect">
              <a:avLst/>
            </a:prstGeom>
          </p:spPr>
        </p:pic>
        <p:sp>
          <p:nvSpPr>
            <p:cNvPr id="12" name="Shape_30"/>
            <p:cNvSpPr/>
            <p:nvPr/>
          </p:nvSpPr>
          <p:spPr>
            <a:xfrm>
              <a:off x="317500" y="317500"/>
              <a:ext cx="18147792" cy="2090928"/>
            </a:xfrm>
            <a:prstGeom prst="rect">
              <a:avLst/>
            </a:prstGeom>
            <a:blipFill dpi="0" rotWithShape="1">
              <a:blip r:embed="rId3">
                <a:alphaModFix amt="0"/>
              </a:blip>
              <a:srcRect/>
              <a:tile tx="0" ty="0" sx="100000" sy="100000" flip="none" algn="tl"/>
            </a:blipFill>
            <a:ln w="127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</p:grpSp>
      <p:sp>
        <p:nvSpPr>
          <p:cNvPr id="204" name="pfehide72" hidden="1"/>
          <p:cNvSpPr/>
          <p:nvPr/>
        </p:nvSpPr>
        <p:spPr>
          <a:xfrm>
            <a:off x="671929" y="6996327"/>
            <a:ext cx="18177683" cy="2084938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defPPr marL="0" marR="0" indent="0" algn="l" defTabSz="914400" rtl="0" fontAlgn="auto" latinLnBrk="1" hangingPunct="0">
              <a:defRPr kumimoji="0" sz="1800" b="0" i="0" u="none" strike="noStrike" cap="none" spc="0" normalizeH="0" baseline="0">
                <a:solidFill>
                  <a:srgbClr val="000000"/>
                </a:solidFill>
              </a:defRPr>
            </a:defPPr>
            <a:lvl1pPr marL="228600" marR="0" indent="-228600" algn="l" defTabSz="457200" rtl="0" fontAlgn="auto" latinLnBrk="0" hangingPunct="0">
              <a:lnSpc>
                <a:spcPct val="80000"/>
              </a:lnSpc>
              <a:spcBef>
                <a:spcPts val="900"/>
              </a:spcBef>
              <a:buSzPct val="100000"/>
              <a:buChar char="•"/>
              <a:defRPr kumimoji="0" sz="5400" b="0" i="0" u="none" strike="noStrike" cap="none" spc="0" normalizeH="0" baseline="0">
                <a:solidFill>
                  <a:srgbClr val="2A68A6"/>
                </a:solidFill>
                <a:latin typeface="Sukhumvit Set Bold"/>
                <a:ea typeface="Sukhumvit Set Bold"/>
                <a:cs typeface="Sukhumvit Set Bold"/>
                <a:sym typeface="Sukhumvit Set Bold"/>
              </a:defRPr>
            </a:lvl1pPr>
            <a:lvl2pPr marL="0" marR="0" indent="2286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2pPr>
            <a:lvl3pPr marL="0" marR="0" indent="4572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3pPr>
            <a:lvl4pPr marL="0" marR="0" indent="6858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4pPr>
            <a:lvl5pPr marL="0" marR="0" indent="9144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5pPr>
            <a:lvl6pPr marL="0" marR="0" indent="11430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6pPr>
            <a:lvl7pPr marL="0" marR="0" indent="13716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7pPr>
            <a:lvl8pPr marL="0" marR="0" indent="16002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8pPr>
            <a:lvl9pPr marL="0" marR="0" indent="18288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9pPr>
          </a:lstStyle>
          <a:p>
            <a:r>
              <a:t>เป็นองค์การที่มีขีดสมรรถนะสูง และปรับตัวเข้าสู่สภาพความเป็นสำนักงานสมัยใหม่</a:t>
            </a:r>
          </a:p>
        </p:txBody>
      </p:sp>
      <p:grpSp>
        <p:nvGrpSpPr>
          <p:cNvPr id="16" name="Group 15"/>
          <p:cNvGrpSpPr/>
          <p:nvPr/>
        </p:nvGrpSpPr>
        <p:grpSpPr>
          <a:xfrm>
            <a:off x="671929" y="6993332"/>
            <a:ext cx="18172176" cy="2090928"/>
            <a:chOff x="317500" y="317500"/>
            <a:chExt cx="18172176" cy="2090928"/>
          </a:xfrm>
        </p:grpSpPr>
        <p:pic>
          <p:nvPicPr>
            <p:cNvPr id="14" name="PFE element 72"/>
            <p:cNvPicPr>
              <a:picLocks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7500" y="317500"/>
              <a:ext cx="18172176" cy="2090928"/>
            </a:xfrm>
            <a:prstGeom prst="rect">
              <a:avLst/>
            </a:prstGeom>
          </p:spPr>
        </p:pic>
        <p:sp>
          <p:nvSpPr>
            <p:cNvPr id="15" name="Shape_31"/>
            <p:cNvSpPr/>
            <p:nvPr/>
          </p:nvSpPr>
          <p:spPr>
            <a:xfrm>
              <a:off x="317500" y="317500"/>
              <a:ext cx="18172176" cy="2090928"/>
            </a:xfrm>
            <a:prstGeom prst="rect">
              <a:avLst/>
            </a:prstGeom>
            <a:blipFill dpi="0" rotWithShape="1">
              <a:blip r:embed="rId3">
                <a:alphaModFix amt="0"/>
              </a:blip>
              <a:srcRect/>
              <a:tile tx="0" ty="0" sx="100000" sy="100000" flip="none" algn="tl"/>
            </a:blipFill>
            <a:ln w="127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</p:grpSp>
      <p:sp>
        <p:nvSpPr>
          <p:cNvPr id="205" name="pfehide73" hidden="1"/>
          <p:cNvSpPr/>
          <p:nvPr/>
        </p:nvSpPr>
        <p:spPr>
          <a:xfrm>
            <a:off x="672416" y="9157669"/>
            <a:ext cx="20314113" cy="2084938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defPPr marL="0" marR="0" indent="0" algn="l" defTabSz="914400" rtl="0" fontAlgn="auto" latinLnBrk="1" hangingPunct="0">
              <a:defRPr kumimoji="0" sz="1800" b="0" i="0" u="none" strike="noStrike" cap="none" spc="0" normalizeH="0" baseline="0">
                <a:solidFill>
                  <a:srgbClr val="000000"/>
                </a:solidFill>
              </a:defRPr>
            </a:defPPr>
            <a:lvl1pPr marL="0" marR="0" indent="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1pPr>
            <a:lvl2pPr marL="0" marR="0" indent="2286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2pPr>
            <a:lvl3pPr marL="0" marR="0" indent="4572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3pPr>
            <a:lvl4pPr marL="0" marR="0" indent="6858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4pPr>
            <a:lvl5pPr marL="0" marR="0" indent="9144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5pPr>
            <a:lvl6pPr marL="0" marR="0" indent="11430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6pPr>
            <a:lvl7pPr marL="0" marR="0" indent="13716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7pPr>
            <a:lvl8pPr marL="0" marR="0" indent="16002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8pPr>
            <a:lvl9pPr marL="0" marR="0" indent="18288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9pPr>
          </a:lstStyle>
          <a:p>
            <a:pPr marL="228600" indent="-228600" algn="l" defTabSz="457200">
              <a:lnSpc>
                <a:spcPct val="80000"/>
              </a:lnSpc>
              <a:spcBef>
                <a:spcPts val="900"/>
              </a:spcBef>
              <a:buSzPct val="100000"/>
              <a:buChar char="•"/>
              <a:defRPr sz="5400">
                <a:solidFill>
                  <a:srgbClr val="2A68A6"/>
                </a:solidFill>
                <a:latin typeface="Sukhumvit Set Bold"/>
                <a:ea typeface="Sukhumvit Set Bold"/>
                <a:cs typeface="Sukhumvit Set Bold"/>
                <a:sym typeface="Sukhumvit Set Bold"/>
              </a:defRPr>
            </a:pPr>
            <a:r>
              <a:t>ทำให้ข้าราชการมีความผูกพันต่อการปฏิบัติราชการ</a:t>
            </a:r>
            <a:br/>
            <a:r>
              <a:t>และปฏิบัติหน้าที่ได้อย่างเหมาะสมกับบทบาทของตน</a:t>
            </a:r>
          </a:p>
        </p:txBody>
      </p:sp>
      <p:grpSp>
        <p:nvGrpSpPr>
          <p:cNvPr id="19" name="Group 18"/>
          <p:cNvGrpSpPr/>
          <p:nvPr/>
        </p:nvGrpSpPr>
        <p:grpSpPr>
          <a:xfrm>
            <a:off x="672416" y="9154674"/>
            <a:ext cx="20305776" cy="2090928"/>
            <a:chOff x="317500" y="317500"/>
            <a:chExt cx="20305776" cy="2090928"/>
          </a:xfrm>
        </p:grpSpPr>
        <p:pic>
          <p:nvPicPr>
            <p:cNvPr id="17" name="PFE element 73"/>
            <p:cNvPicPr>
              <a:picLocks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7500" y="317500"/>
              <a:ext cx="20305776" cy="2090928"/>
            </a:xfrm>
            <a:prstGeom prst="rect">
              <a:avLst/>
            </a:prstGeom>
          </p:spPr>
        </p:pic>
        <p:sp>
          <p:nvSpPr>
            <p:cNvPr id="18" name="Shape_32"/>
            <p:cNvSpPr/>
            <p:nvPr/>
          </p:nvSpPr>
          <p:spPr>
            <a:xfrm>
              <a:off x="317500" y="317500"/>
              <a:ext cx="20305776" cy="2090928"/>
            </a:xfrm>
            <a:prstGeom prst="rect">
              <a:avLst/>
            </a:prstGeom>
            <a:blipFill dpi="0" rotWithShape="1">
              <a:blip r:embed="rId3">
                <a:alphaModFix amt="0"/>
              </a:blip>
              <a:srcRect/>
              <a:tile tx="0" ty="0" sx="100000" sy="100000" flip="none" algn="tl"/>
            </a:blipFill>
            <a:ln w="127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</p:grpSp>
      <p:pic>
        <p:nvPicPr>
          <p:cNvPr id="20" name="PFE element 74"/>
          <p:cNvPicPr>
            <a:picLocks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86072" y="11617061"/>
            <a:ext cx="5974080" cy="1178287"/>
          </a:xfrm>
          <a:prstGeom prst="rect">
            <a:avLst/>
          </a:prstGeom>
        </p:spPr>
      </p:pic>
      <p:pic>
        <p:nvPicPr>
          <p:cNvPr id="21" name="PFE element 75"/>
          <p:cNvPicPr>
            <a:picLocks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23828" y="12447019"/>
            <a:ext cx="10137648" cy="810768"/>
          </a:xfrm>
          <a:prstGeom prst="rect">
            <a:avLst/>
          </a:prstGeom>
        </p:spPr>
      </p:pic>
      <p:pic>
        <p:nvPicPr>
          <p:cNvPr id="208" name="index2.png" descr="index2.png"/>
          <p:cNvPicPr>
            <a:picLocks noChangeAspect="1"/>
          </p:cNvPicPr>
          <p:nvPr/>
        </p:nvPicPr>
        <p:blipFill>
          <a:blip r:embed="rId12">
            <a:extLst/>
          </a:blip>
          <a:stretch>
            <a:fillRect/>
          </a:stretch>
        </p:blipFill>
        <p:spPr>
          <a:xfrm>
            <a:off x="302823" y="12320312"/>
            <a:ext cx="1265280" cy="1064181"/>
          </a:xfrm>
          <a:prstGeom prst="rect">
            <a:avLst/>
          </a:prstGeom>
          <a:ln w="12700">
            <a:miter lim="400000"/>
          </a:ln>
        </p:spPr>
      </p:pic>
      <p:sp>
        <p:nvSpPr>
          <p:cNvPr id="209" name="Rounded Rectangle"/>
          <p:cNvSpPr/>
          <p:nvPr/>
        </p:nvSpPr>
        <p:spPr>
          <a:xfrm>
            <a:off x="22315296" y="10649442"/>
            <a:ext cx="158463" cy="431101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797979"/>
              </a:gs>
              <a:gs pos="100000">
                <a:srgbClr val="D6D6D6"/>
              </a:gs>
            </a:gsLst>
            <a:lin ang="5400000"/>
          </a:gra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457200">
              <a:defRPr sz="100">
                <a:solidFill>
                  <a:srgbClr val="FFFFFF"/>
                </a:solidFill>
                <a:latin typeface="Avenir Next Medium"/>
                <a:ea typeface="Avenir Next Medium"/>
                <a:cs typeface="Avenir Next Medium"/>
                <a:sym typeface="Avenir Next Medium"/>
              </a:defRPr>
            </a:pPr>
            <a:endParaRPr/>
          </a:p>
        </p:txBody>
      </p:sp>
      <p:sp>
        <p:nvSpPr>
          <p:cNvPr id="210" name="Rounded Rectangle"/>
          <p:cNvSpPr/>
          <p:nvPr/>
        </p:nvSpPr>
        <p:spPr>
          <a:xfrm rot="3443562">
            <a:off x="21519537" y="11880247"/>
            <a:ext cx="158463" cy="486728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D6D6D6"/>
              </a:gs>
              <a:gs pos="100000">
                <a:srgbClr val="797979"/>
              </a:gs>
            </a:gsLst>
            <a:lin ang="5400000"/>
          </a:gra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457200">
              <a:defRPr sz="100">
                <a:solidFill>
                  <a:srgbClr val="FFFFFF"/>
                </a:solidFill>
                <a:latin typeface="Avenir Next Medium"/>
                <a:ea typeface="Avenir Next Medium"/>
                <a:cs typeface="Avenir Next Medium"/>
                <a:sym typeface="Avenir Next Medium"/>
              </a:defRPr>
            </a:pPr>
            <a:endParaRPr/>
          </a:p>
        </p:txBody>
      </p:sp>
      <p:sp>
        <p:nvSpPr>
          <p:cNvPr id="211" name="Rounded Rectangle"/>
          <p:cNvSpPr/>
          <p:nvPr/>
        </p:nvSpPr>
        <p:spPr>
          <a:xfrm rot="18310563">
            <a:off x="23092085" y="11844931"/>
            <a:ext cx="158462" cy="512411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FF2600"/>
              </a:gs>
              <a:gs pos="100000">
                <a:srgbClr val="FF7E79"/>
              </a:gs>
            </a:gsLst>
            <a:lin ang="5400000"/>
          </a:gra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457200">
              <a:defRPr sz="100">
                <a:solidFill>
                  <a:srgbClr val="FFFFFF"/>
                </a:solidFill>
                <a:latin typeface="Avenir Next Medium"/>
                <a:ea typeface="Avenir Next Medium"/>
                <a:cs typeface="Avenir Next Medium"/>
                <a:sym typeface="Avenir Next Medium"/>
              </a:defRPr>
            </a:pPr>
            <a:endParaRPr/>
          </a:p>
        </p:txBody>
      </p:sp>
      <p:sp>
        <p:nvSpPr>
          <p:cNvPr id="212" name="Circle"/>
          <p:cNvSpPr/>
          <p:nvPr/>
        </p:nvSpPr>
        <p:spPr>
          <a:xfrm>
            <a:off x="20763563" y="10032248"/>
            <a:ext cx="3264383" cy="3264383"/>
          </a:xfrm>
          <a:prstGeom prst="ellipse">
            <a:avLst/>
          </a:prstGeom>
          <a:ln w="127000">
            <a:solidFill>
              <a:srgbClr val="D6D6D6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1800"/>
            </a:pPr>
            <a:endParaRPr/>
          </a:p>
        </p:txBody>
      </p:sp>
      <p:pic>
        <p:nvPicPr>
          <p:cNvPr id="22" name="PFE element 81"/>
          <p:cNvPicPr>
            <a:picLocks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68349" y="12002915"/>
            <a:ext cx="1006454" cy="1006454"/>
          </a:xfrm>
          <a:prstGeom prst="rect">
            <a:avLst/>
          </a:prstGeom>
        </p:spPr>
      </p:pic>
      <p:pic>
        <p:nvPicPr>
          <p:cNvPr id="23" name="PFE element 82"/>
          <p:cNvPicPr>
            <a:picLocks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199665" y="12002915"/>
            <a:ext cx="1006454" cy="1006454"/>
          </a:xfrm>
          <a:prstGeom prst="rect">
            <a:avLst/>
          </a:prstGeom>
        </p:spPr>
      </p:pic>
      <p:pic>
        <p:nvPicPr>
          <p:cNvPr id="24" name="PFE element 83"/>
          <p:cNvPicPr>
            <a:picLocks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67282" y="11000025"/>
            <a:ext cx="1456944" cy="1444752"/>
          </a:xfrm>
          <a:prstGeom prst="rect">
            <a:avLst/>
          </a:prstGeom>
        </p:spPr>
      </p:pic>
      <p:pic>
        <p:nvPicPr>
          <p:cNvPr id="25" name="PFE element 84"/>
          <p:cNvPicPr>
            <a:picLocks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91299" y="9702296"/>
            <a:ext cx="1006454" cy="1006454"/>
          </a:xfrm>
          <a:prstGeom prst="rect">
            <a:avLst/>
          </a:prstGeom>
        </p:spPr>
      </p:pic>
      <p:pic>
        <p:nvPicPr>
          <p:cNvPr id="26" name="PFE element 85"/>
          <p:cNvPicPr>
            <a:picLocks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00582" y="10728199"/>
            <a:ext cx="736430" cy="595281"/>
          </a:xfrm>
          <a:prstGeom prst="rect">
            <a:avLst/>
          </a:prstGeom>
        </p:spPr>
      </p:pic>
      <p:pic>
        <p:nvPicPr>
          <p:cNvPr id="27" name="PFE element 86"/>
          <p:cNvPicPr>
            <a:picLocks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22361" y="10837400"/>
            <a:ext cx="615696" cy="376881"/>
          </a:xfrm>
          <a:prstGeom prst="rect">
            <a:avLst/>
          </a:prstGeom>
        </p:spPr>
      </p:pic>
      <p:pic>
        <p:nvPicPr>
          <p:cNvPr id="28" name="PFE element 87"/>
          <p:cNvPicPr>
            <a:picLocks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14007" y="12572812"/>
            <a:ext cx="963495" cy="37688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:dissolve/>
      </p:transition>
    </mc:Choice>
    <mc:Fallback xmlns="">
      <p:transition spd="fast">
        <p:fade/>
      </p:transition>
    </mc:Fallback>
  </mc:AlternateContent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4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4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450"/>
                            </p:stCondLst>
                            <p:childTnLst>
                              <p:par>
                                <p:cTn id="10" presetID="23" presetClass="entr" presetSubtype="16" fill="hold" grpId="2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1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4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4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900"/>
                            </p:stCondLst>
                            <p:childTnLst>
                              <p:par>
                                <p:cTn id="15" presetID="23" presetClass="entr" presetSubtype="16" fill="hold" grpId="3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6" fill="hold"/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0" fill="hold"/>
                                        <p:tgtEl>
                                          <p:spTgt spid="2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0" fill="hold"/>
                                        <p:tgtEl>
                                          <p:spTgt spid="2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fill="hold" grpId="4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2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7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fill="hold" grpId="5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7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7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fill="hold" grpId="6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2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7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fill="hold" grpId="7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7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7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9" grpId="2" animBg="1" advAuto="0"/>
      <p:bldP spid="200" grpId="4" animBg="1" advAuto="0"/>
      <p:bldP spid="201" grpId="1" animBg="1" advAuto="0"/>
      <p:bldP spid="202" grpId="3" animBg="1" advAuto="0"/>
      <p:bldP spid="203" grpId="5" animBg="1" advAuto="0"/>
      <p:bldP spid="204" grpId="6" animBg="1" advAuto="0"/>
      <p:bldP spid="205" grpId="7" animBg="1" advAuto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FE element 88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721073" y="3528477"/>
            <a:ext cx="3462528" cy="804672"/>
          </a:xfrm>
          <a:prstGeom prst="rect">
            <a:avLst/>
          </a:prstGeom>
        </p:spPr>
      </p:pic>
      <p:pic>
        <p:nvPicPr>
          <p:cNvPr id="3" name="PFE element 89"/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99155" y="4080533"/>
            <a:ext cx="3706368" cy="1166013"/>
          </a:xfrm>
          <a:prstGeom prst="rect">
            <a:avLst/>
          </a:prstGeom>
        </p:spPr>
      </p:pic>
      <p:sp>
        <p:nvSpPr>
          <p:cNvPr id="223" name="pfehide90" hidden="1"/>
          <p:cNvSpPr/>
          <p:nvPr/>
        </p:nvSpPr>
        <p:spPr>
          <a:xfrm>
            <a:off x="927265" y="345319"/>
            <a:ext cx="18972469" cy="1822289"/>
          </a:xfrm>
          <a:prstGeom prst="rect">
            <a:avLst/>
          </a:prstGeom>
          <a:solidFill>
            <a:srgbClr val="EC4A39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8100" tIns="38100" rIns="38100" bIns="38100" anchor="ctr"/>
          <a:lstStyle>
            <a:defPPr marL="0" marR="0" indent="0" algn="l" defTabSz="914400" rtl="0" fontAlgn="auto" latinLnBrk="1" hangingPunct="0">
              <a:defRPr kumimoji="0" sz="1800" b="0" i="0" u="none" strike="noStrike" cap="none" spc="0" normalizeH="0" baseline="0">
                <a:solidFill>
                  <a:srgbClr val="000000"/>
                </a:solidFill>
              </a:defRPr>
            </a:defPPr>
            <a:lvl1pPr marL="0" marR="0" indent="0" algn="ctr" defTabSz="457200" rtl="0" fontAlgn="auto" latinLnBrk="0" hangingPunct="0">
              <a:lnSpc>
                <a:spcPct val="110000"/>
              </a:lnSpc>
              <a:spcBef>
                <a:spcPts val="900"/>
              </a:spcBef>
              <a:defRPr kumimoji="0" sz="6400" b="0" i="0" u="none" strike="noStrike" cap="none" spc="0" normalizeH="0" baseline="0">
                <a:solidFill>
                  <a:srgbClr val="FFFFFF"/>
                </a:solidFill>
                <a:latin typeface="Sukhumvit Set Bold"/>
                <a:ea typeface="Sukhumvit Set Bold"/>
                <a:cs typeface="Sukhumvit Set Bold"/>
                <a:sym typeface="Sukhumvit Set Bold"/>
              </a:defRPr>
            </a:lvl1pPr>
            <a:lvl2pPr marL="0" marR="0" indent="2286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2pPr>
            <a:lvl3pPr marL="0" marR="0" indent="4572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3pPr>
            <a:lvl4pPr marL="0" marR="0" indent="6858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4pPr>
            <a:lvl5pPr marL="0" marR="0" indent="9144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5pPr>
            <a:lvl6pPr marL="0" marR="0" indent="11430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6pPr>
            <a:lvl7pPr marL="0" marR="0" indent="13716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7pPr>
            <a:lvl8pPr marL="0" marR="0" indent="16002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8pPr>
            <a:lvl9pPr marL="0" marR="0" indent="18288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9pPr>
          </a:lstStyle>
          <a:p>
            <a:r>
              <a:t>ปัจจัยแห่งความสำเร็จของระบบราชการ 4.0</a:t>
            </a:r>
          </a:p>
        </p:txBody>
      </p:sp>
      <p:grpSp>
        <p:nvGrpSpPr>
          <p:cNvPr id="6" name="Group 5"/>
          <p:cNvGrpSpPr/>
          <p:nvPr/>
        </p:nvGrpSpPr>
        <p:grpSpPr>
          <a:xfrm>
            <a:off x="927265" y="342063"/>
            <a:ext cx="18970752" cy="1828800"/>
            <a:chOff x="317500" y="317500"/>
            <a:chExt cx="18970752" cy="1828800"/>
          </a:xfrm>
        </p:grpSpPr>
        <p:pic>
          <p:nvPicPr>
            <p:cNvPr id="4" name="PFE element 90"/>
            <p:cNvPicPr>
              <a:picLocks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7500" y="317500"/>
              <a:ext cx="18970752" cy="1828800"/>
            </a:xfrm>
            <a:prstGeom prst="rect">
              <a:avLst/>
            </a:prstGeom>
          </p:spPr>
        </p:pic>
        <p:sp>
          <p:nvSpPr>
            <p:cNvPr id="5" name="Shape_33"/>
            <p:cNvSpPr/>
            <p:nvPr/>
          </p:nvSpPr>
          <p:spPr>
            <a:xfrm>
              <a:off x="317500" y="317500"/>
              <a:ext cx="18970752" cy="1828800"/>
            </a:xfrm>
            <a:prstGeom prst="rect">
              <a:avLst/>
            </a:prstGeom>
            <a:blipFill dpi="0" rotWithShape="1">
              <a:blip r:embed="rId5">
                <a:alphaModFix amt="0"/>
              </a:blip>
              <a:srcRect/>
              <a:tile tx="0" ty="0" sx="100000" sy="100000" flip="none" algn="tl"/>
            </a:blipFill>
            <a:ln w="127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</p:grpSp>
      <p:sp>
        <p:nvSpPr>
          <p:cNvPr id="224" name="Rounded Rectangle"/>
          <p:cNvSpPr/>
          <p:nvPr/>
        </p:nvSpPr>
        <p:spPr>
          <a:xfrm>
            <a:off x="22378834" y="1091243"/>
            <a:ext cx="147005" cy="399931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FF2600"/>
              </a:gs>
              <a:gs pos="100000">
                <a:srgbClr val="FF7E79"/>
              </a:gs>
            </a:gsLst>
            <a:lin ang="5400000"/>
          </a:gra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457200">
              <a:defRPr sz="1200">
                <a:solidFill>
                  <a:srgbClr val="FFFFFF"/>
                </a:solidFill>
                <a:latin typeface="Avenir Next Medium"/>
                <a:ea typeface="Avenir Next Medium"/>
                <a:cs typeface="Avenir Next Medium"/>
                <a:sym typeface="Avenir Next Medium"/>
              </a:defRPr>
            </a:pPr>
            <a:endParaRPr/>
          </a:p>
        </p:txBody>
      </p:sp>
      <p:sp>
        <p:nvSpPr>
          <p:cNvPr id="225" name="Rounded Rectangle"/>
          <p:cNvSpPr/>
          <p:nvPr/>
        </p:nvSpPr>
        <p:spPr>
          <a:xfrm rot="3443562">
            <a:off x="21640610" y="2233056"/>
            <a:ext cx="147006" cy="451536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FF2600"/>
              </a:gs>
              <a:gs pos="100000">
                <a:srgbClr val="FF7E79"/>
              </a:gs>
            </a:gsLst>
            <a:lin ang="5400000"/>
          </a:gra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457200">
              <a:defRPr sz="1200">
                <a:solidFill>
                  <a:srgbClr val="FFFFFF"/>
                </a:solidFill>
                <a:latin typeface="Avenir Next Medium"/>
                <a:ea typeface="Avenir Next Medium"/>
                <a:cs typeface="Avenir Next Medium"/>
                <a:sym typeface="Avenir Next Medium"/>
              </a:defRPr>
            </a:pPr>
            <a:endParaRPr/>
          </a:p>
        </p:txBody>
      </p:sp>
      <p:sp>
        <p:nvSpPr>
          <p:cNvPr id="226" name="Rounded Rectangle"/>
          <p:cNvSpPr/>
          <p:nvPr/>
        </p:nvSpPr>
        <p:spPr>
          <a:xfrm rot="18310563">
            <a:off x="23099456" y="2200293"/>
            <a:ext cx="147006" cy="475362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FF2600"/>
              </a:gs>
              <a:gs pos="100000">
                <a:srgbClr val="FF7E79"/>
              </a:gs>
            </a:gsLst>
            <a:lin ang="5400000"/>
          </a:gra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457200">
              <a:defRPr sz="1200">
                <a:solidFill>
                  <a:srgbClr val="FFFFFF"/>
                </a:solidFill>
                <a:latin typeface="Avenir Next Medium"/>
                <a:ea typeface="Avenir Next Medium"/>
                <a:cs typeface="Avenir Next Medium"/>
                <a:sym typeface="Avenir Next Medium"/>
              </a:defRPr>
            </a:pPr>
            <a:endParaRPr/>
          </a:p>
        </p:txBody>
      </p:sp>
      <p:sp>
        <p:nvSpPr>
          <p:cNvPr id="227" name="Circle"/>
          <p:cNvSpPr/>
          <p:nvPr/>
        </p:nvSpPr>
        <p:spPr>
          <a:xfrm>
            <a:off x="20939297" y="518675"/>
            <a:ext cx="3028354" cy="3028354"/>
          </a:xfrm>
          <a:prstGeom prst="ellipse">
            <a:avLst/>
          </a:prstGeom>
          <a:ln w="101600">
            <a:solidFill>
              <a:srgbClr val="A3B0D6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200"/>
            </a:pPr>
            <a:endParaRPr/>
          </a:p>
        </p:txBody>
      </p:sp>
      <p:pic>
        <p:nvPicPr>
          <p:cNvPr id="7" name="PFE element 95"/>
          <p:cNvPicPr>
            <a:picLocks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759745" y="2350400"/>
            <a:ext cx="926592" cy="926592"/>
          </a:xfrm>
          <a:prstGeom prst="rect">
            <a:avLst/>
          </a:prstGeom>
        </p:spPr>
      </p:pic>
      <p:pic>
        <p:nvPicPr>
          <p:cNvPr id="8" name="PFE element 96"/>
          <p:cNvPicPr>
            <a:picLocks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200809" y="2350400"/>
            <a:ext cx="926592" cy="926592"/>
          </a:xfrm>
          <a:prstGeom prst="rect">
            <a:avLst/>
          </a:prstGeom>
        </p:spPr>
      </p:pic>
      <p:pic>
        <p:nvPicPr>
          <p:cNvPr id="9" name="PFE element 97"/>
          <p:cNvPicPr>
            <a:picLocks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78415" y="1411563"/>
            <a:ext cx="1350121" cy="1350121"/>
          </a:xfrm>
          <a:prstGeom prst="rect">
            <a:avLst/>
          </a:prstGeom>
        </p:spPr>
      </p:pic>
      <p:pic>
        <p:nvPicPr>
          <p:cNvPr id="10" name="PFE element 98"/>
          <p:cNvPicPr>
            <a:picLocks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82945" y="216126"/>
            <a:ext cx="938784" cy="926592"/>
          </a:xfrm>
          <a:prstGeom prst="rect">
            <a:avLst/>
          </a:prstGeom>
        </p:spPr>
      </p:pic>
      <p:pic>
        <p:nvPicPr>
          <p:cNvPr id="11" name="PFE element 99"/>
          <p:cNvPicPr>
            <a:picLocks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51771" y="1167333"/>
            <a:ext cx="681197" cy="546185"/>
          </a:xfrm>
          <a:prstGeom prst="rect">
            <a:avLst/>
          </a:prstGeom>
        </p:spPr>
      </p:pic>
      <p:pic>
        <p:nvPicPr>
          <p:cNvPr id="12" name="PFE element 100"/>
          <p:cNvPicPr>
            <a:picLocks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29368" y="1268593"/>
            <a:ext cx="583007" cy="343667"/>
          </a:xfrm>
          <a:prstGeom prst="rect">
            <a:avLst/>
          </a:prstGeom>
        </p:spPr>
      </p:pic>
      <p:pic>
        <p:nvPicPr>
          <p:cNvPr id="13" name="PFE element 101"/>
          <p:cNvPicPr>
            <a:picLocks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07443" y="2875459"/>
            <a:ext cx="890016" cy="349804"/>
          </a:xfrm>
          <a:prstGeom prst="rect">
            <a:avLst/>
          </a:prstGeom>
        </p:spPr>
      </p:pic>
      <p:pic>
        <p:nvPicPr>
          <p:cNvPr id="235" name="pasted-image.pdf" descr="pasted-image.pdf"/>
          <p:cNvPicPr>
            <a:picLocks noChangeAspect="1"/>
          </p:cNvPicPr>
          <p:nvPr/>
        </p:nvPicPr>
        <p:blipFill>
          <a:blip r:embed="rId13">
            <a:extLst/>
          </a:blip>
          <a:stretch>
            <a:fillRect/>
          </a:stretch>
        </p:blipFill>
        <p:spPr>
          <a:xfrm>
            <a:off x="1554530" y="3078593"/>
            <a:ext cx="4593833" cy="4676029"/>
          </a:xfrm>
          <a:prstGeom prst="rect">
            <a:avLst/>
          </a:prstGeom>
          <a:ln w="12700">
            <a:miter lim="400000"/>
          </a:ln>
        </p:spPr>
      </p:pic>
      <p:sp>
        <p:nvSpPr>
          <p:cNvPr id="236" name="pfehide103" hidden="1"/>
          <p:cNvSpPr/>
          <p:nvPr/>
        </p:nvSpPr>
        <p:spPr>
          <a:xfrm>
            <a:off x="1376753" y="8223168"/>
            <a:ext cx="4949387" cy="3392712"/>
          </a:xfrm>
          <a:prstGeom prst="rect">
            <a:avLst/>
          </a:prstGeom>
          <a:solidFill>
            <a:srgbClr val="2A68A6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 anchor="ctr"/>
          <a:lstStyle>
            <a:defPPr marL="0" marR="0" indent="0" algn="l" defTabSz="914400" rtl="0" fontAlgn="auto" latinLnBrk="1" hangingPunct="0">
              <a:defRPr kumimoji="0" sz="1800" b="0" i="0" u="none" strike="noStrike" cap="none" spc="0" normalizeH="0" baseline="0">
                <a:solidFill>
                  <a:srgbClr val="000000"/>
                </a:solidFill>
              </a:defRPr>
            </a:defPPr>
            <a:lvl1pPr marL="0" marR="0" indent="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1pPr>
            <a:lvl2pPr marL="0" marR="0" indent="2286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2pPr>
            <a:lvl3pPr marL="0" marR="0" indent="4572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3pPr>
            <a:lvl4pPr marL="0" marR="0" indent="6858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4pPr>
            <a:lvl5pPr marL="0" marR="0" indent="9144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5pPr>
            <a:lvl6pPr marL="0" marR="0" indent="11430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6pPr>
            <a:lvl7pPr marL="0" marR="0" indent="13716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7pPr>
            <a:lvl8pPr marL="0" marR="0" indent="16002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8pPr>
            <a:lvl9pPr marL="0" marR="0" indent="18288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9pPr>
          </a:lstStyle>
          <a:p>
            <a:pPr defTabSz="457200">
              <a:lnSpc>
                <a:spcPct val="70000"/>
              </a:lnSpc>
              <a:defRPr sz="4400">
                <a:solidFill>
                  <a:srgbClr val="FFFFFF"/>
                </a:solidFill>
                <a:latin typeface="Sukhumvit Set Bold"/>
                <a:ea typeface="Sukhumvit Set Bold"/>
                <a:cs typeface="Sukhumvit Set Bold"/>
                <a:sym typeface="Sukhumvit Set Bold"/>
              </a:defRPr>
            </a:pPr>
            <a:r>
              <a:t>การสานพลังระหว่าง</a:t>
            </a:r>
            <a:br/>
            <a:r>
              <a:t>ภาครัฐและ</a:t>
            </a:r>
            <a:br/>
            <a:r>
              <a:t>ภาคส่วนอื่นๆ </a:t>
            </a:r>
          </a:p>
          <a:p>
            <a:pPr defTabSz="457200">
              <a:lnSpc>
                <a:spcPct val="70000"/>
              </a:lnSpc>
              <a:defRPr sz="4400">
                <a:solidFill>
                  <a:srgbClr val="FFFFFF"/>
                </a:solidFill>
                <a:latin typeface="Sukhumvit Set Bold"/>
                <a:ea typeface="Sukhumvit Set Bold"/>
                <a:cs typeface="Sukhumvit Set Bold"/>
                <a:sym typeface="Sukhumvit Set Bold"/>
              </a:defRPr>
            </a:pPr>
            <a:r>
              <a:t>ในสังคม (Collaboration)</a:t>
            </a:r>
          </a:p>
        </p:txBody>
      </p:sp>
      <p:grpSp>
        <p:nvGrpSpPr>
          <p:cNvPr id="16" name="Group 15"/>
          <p:cNvGrpSpPr/>
          <p:nvPr/>
        </p:nvGrpSpPr>
        <p:grpSpPr>
          <a:xfrm>
            <a:off x="1373423" y="8218740"/>
            <a:ext cx="4956048" cy="3401568"/>
            <a:chOff x="317500" y="317500"/>
            <a:chExt cx="4956048" cy="3401568"/>
          </a:xfrm>
        </p:grpSpPr>
        <p:pic>
          <p:nvPicPr>
            <p:cNvPr id="14" name="PFE element 103"/>
            <p:cNvPicPr>
              <a:picLocks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7500" y="317500"/>
              <a:ext cx="4956048" cy="3401568"/>
            </a:xfrm>
            <a:prstGeom prst="rect">
              <a:avLst/>
            </a:prstGeom>
          </p:spPr>
        </p:pic>
        <p:sp>
          <p:nvSpPr>
            <p:cNvPr id="15" name="Shape_34"/>
            <p:cNvSpPr/>
            <p:nvPr/>
          </p:nvSpPr>
          <p:spPr>
            <a:xfrm>
              <a:off x="317500" y="317500"/>
              <a:ext cx="4956048" cy="3401568"/>
            </a:xfrm>
            <a:prstGeom prst="rect">
              <a:avLst/>
            </a:prstGeom>
            <a:blipFill dpi="0" rotWithShape="1">
              <a:blip r:embed="rId5">
                <a:alphaModFix amt="0"/>
              </a:blip>
              <a:srcRect/>
              <a:tile tx="0" ty="0" sx="100000" sy="100000" flip="none" algn="tl"/>
            </a:blipFill>
            <a:ln w="127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</p:grpSp>
      <p:pic>
        <p:nvPicPr>
          <p:cNvPr id="237" name="pasted-image.pdf" descr="pasted-image.pdf"/>
          <p:cNvPicPr>
            <a:picLocks noChangeAspect="1"/>
          </p:cNvPicPr>
          <p:nvPr/>
        </p:nvPicPr>
        <p:blipFill>
          <a:blip r:embed="rId15">
            <a:extLst/>
          </a:blip>
          <a:stretch>
            <a:fillRect/>
          </a:stretch>
        </p:blipFill>
        <p:spPr>
          <a:xfrm>
            <a:off x="8562309" y="3149137"/>
            <a:ext cx="3702380" cy="4534940"/>
          </a:xfrm>
          <a:prstGeom prst="rect">
            <a:avLst/>
          </a:prstGeom>
          <a:ln w="12700">
            <a:miter lim="400000"/>
          </a:ln>
        </p:spPr>
      </p:pic>
      <p:sp>
        <p:nvSpPr>
          <p:cNvPr id="238" name="pfehide105" hidden="1"/>
          <p:cNvSpPr/>
          <p:nvPr/>
        </p:nvSpPr>
        <p:spPr>
          <a:xfrm>
            <a:off x="7938806" y="8223923"/>
            <a:ext cx="4949387" cy="3391201"/>
          </a:xfrm>
          <a:prstGeom prst="rect">
            <a:avLst/>
          </a:prstGeom>
          <a:solidFill>
            <a:srgbClr val="FCD432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 anchor="ctr"/>
          <a:lstStyle>
            <a:defPPr marL="0" marR="0" indent="0" algn="l" defTabSz="914400" rtl="0" fontAlgn="auto" latinLnBrk="1" hangingPunct="0">
              <a:defRPr kumimoji="0" sz="1800" b="0" i="0" u="none" strike="noStrike" cap="none" spc="0" normalizeH="0" baseline="0">
                <a:solidFill>
                  <a:srgbClr val="000000"/>
                </a:solidFill>
              </a:defRPr>
            </a:defPPr>
            <a:lvl1pPr marL="0" marR="0" indent="0" algn="ctr" defTabSz="457200" rtl="0" fontAlgn="auto" latinLnBrk="0" hangingPunct="0">
              <a:lnSpc>
                <a:spcPct val="80000"/>
              </a:lnSpc>
              <a:spcBef>
                <a:spcPts val="900"/>
              </a:spcBef>
              <a:defRPr kumimoji="0" sz="4400" b="0" i="0" u="none" strike="noStrike" cap="none" spc="0" normalizeH="0" baseline="0">
                <a:solidFill>
                  <a:srgbClr val="424242"/>
                </a:solidFill>
                <a:latin typeface="Sukhumvit Set Bold"/>
                <a:ea typeface="Sukhumvit Set Bold"/>
                <a:cs typeface="Sukhumvit Set Bold"/>
                <a:sym typeface="Sukhumvit Set Bold"/>
              </a:defRPr>
            </a:lvl1pPr>
            <a:lvl2pPr marL="0" marR="0" indent="2286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2pPr>
            <a:lvl3pPr marL="0" marR="0" indent="4572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3pPr>
            <a:lvl4pPr marL="0" marR="0" indent="6858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4pPr>
            <a:lvl5pPr marL="0" marR="0" indent="9144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5pPr>
            <a:lvl6pPr marL="0" marR="0" indent="11430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6pPr>
            <a:lvl7pPr marL="0" marR="0" indent="13716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7pPr>
            <a:lvl8pPr marL="0" marR="0" indent="16002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8pPr>
            <a:lvl9pPr marL="0" marR="0" indent="18288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9pPr>
          </a:lstStyle>
          <a:p>
            <a:r>
              <a:t>การสร้างนวัตกรรม (Innovation)</a:t>
            </a:r>
          </a:p>
        </p:txBody>
      </p:sp>
      <p:grpSp>
        <p:nvGrpSpPr>
          <p:cNvPr id="19" name="Group 18"/>
          <p:cNvGrpSpPr/>
          <p:nvPr/>
        </p:nvGrpSpPr>
        <p:grpSpPr>
          <a:xfrm>
            <a:off x="7935475" y="8224835"/>
            <a:ext cx="4956048" cy="3389376"/>
            <a:chOff x="317500" y="317500"/>
            <a:chExt cx="4956048" cy="3389376"/>
          </a:xfrm>
        </p:grpSpPr>
        <p:pic>
          <p:nvPicPr>
            <p:cNvPr id="17" name="PFE element 105"/>
            <p:cNvPicPr>
              <a:picLocks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7500" y="317500"/>
              <a:ext cx="4956048" cy="3389376"/>
            </a:xfrm>
            <a:prstGeom prst="rect">
              <a:avLst/>
            </a:prstGeom>
          </p:spPr>
        </p:pic>
        <p:sp>
          <p:nvSpPr>
            <p:cNvPr id="18" name="Shape_35"/>
            <p:cNvSpPr/>
            <p:nvPr/>
          </p:nvSpPr>
          <p:spPr>
            <a:xfrm>
              <a:off x="317500" y="317500"/>
              <a:ext cx="4956048" cy="3389376"/>
            </a:xfrm>
            <a:prstGeom prst="rect">
              <a:avLst/>
            </a:prstGeom>
            <a:blipFill dpi="0" rotWithShape="1">
              <a:blip r:embed="rId5">
                <a:alphaModFix amt="0"/>
              </a:blip>
              <a:srcRect/>
              <a:tile tx="0" ty="0" sx="100000" sy="100000" flip="none" algn="tl"/>
            </a:blipFill>
            <a:ln w="127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</p:grpSp>
      <p:pic>
        <p:nvPicPr>
          <p:cNvPr id="239" name="pasted-image.pdf" descr="pasted-image.pdf"/>
          <p:cNvPicPr>
            <a:picLocks noChangeAspect="1"/>
          </p:cNvPicPr>
          <p:nvPr/>
        </p:nvPicPr>
        <p:blipFill>
          <a:blip r:embed="rId17">
            <a:extLst/>
          </a:blip>
          <a:stretch>
            <a:fillRect/>
          </a:stretch>
        </p:blipFill>
        <p:spPr>
          <a:xfrm>
            <a:off x="14807086" y="3765631"/>
            <a:ext cx="4336933" cy="3904887"/>
          </a:xfrm>
          <a:prstGeom prst="rect">
            <a:avLst/>
          </a:prstGeom>
          <a:ln w="12700">
            <a:miter lim="400000"/>
          </a:ln>
        </p:spPr>
      </p:pic>
      <p:sp>
        <p:nvSpPr>
          <p:cNvPr id="240" name="pfehide107" hidden="1"/>
          <p:cNvSpPr/>
          <p:nvPr/>
        </p:nvSpPr>
        <p:spPr>
          <a:xfrm>
            <a:off x="14500859" y="8128360"/>
            <a:ext cx="4949387" cy="3582328"/>
          </a:xfrm>
          <a:prstGeom prst="rect">
            <a:avLst/>
          </a:prstGeom>
          <a:solidFill>
            <a:srgbClr val="83CF8F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 anchor="ctr"/>
          <a:lstStyle>
            <a:defPPr marL="0" marR="0" indent="0" algn="l" defTabSz="914400" rtl="0" fontAlgn="auto" latinLnBrk="1" hangingPunct="0">
              <a:defRPr kumimoji="0" sz="1800" b="0" i="0" u="none" strike="noStrike" cap="none" spc="0" normalizeH="0" baseline="0">
                <a:solidFill>
                  <a:srgbClr val="000000"/>
                </a:solidFill>
              </a:defRPr>
            </a:defPPr>
            <a:lvl1pPr marL="0" marR="0" indent="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1pPr>
            <a:lvl2pPr marL="0" marR="0" indent="2286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2pPr>
            <a:lvl3pPr marL="0" marR="0" indent="4572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3pPr>
            <a:lvl4pPr marL="0" marR="0" indent="6858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4pPr>
            <a:lvl5pPr marL="0" marR="0" indent="9144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5pPr>
            <a:lvl6pPr marL="0" marR="0" indent="11430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6pPr>
            <a:lvl7pPr marL="0" marR="0" indent="13716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7pPr>
            <a:lvl8pPr marL="0" marR="0" indent="16002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8pPr>
            <a:lvl9pPr marL="0" marR="0" indent="18288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9pPr>
          </a:lstStyle>
          <a:p>
            <a:pPr defTabSz="457200">
              <a:lnSpc>
                <a:spcPct val="80000"/>
              </a:lnSpc>
              <a:spcBef>
                <a:spcPts val="900"/>
              </a:spcBef>
              <a:defRPr sz="4400">
                <a:solidFill>
                  <a:srgbClr val="FFFFFF"/>
                </a:solidFill>
                <a:latin typeface="Sukhumvit Set Bold"/>
                <a:ea typeface="Sukhumvit Set Bold"/>
                <a:cs typeface="Sukhumvit Set Bold"/>
                <a:sym typeface="Sukhumvit Set Bold"/>
              </a:defRPr>
            </a:pPr>
            <a:r>
              <a:t>การปรับเข้าสู่</a:t>
            </a:r>
            <a:br/>
            <a:r>
              <a:t>ความเป็นดิจิทัล (Digitization / Digitalization)</a:t>
            </a:r>
          </a:p>
        </p:txBody>
      </p:sp>
      <p:grpSp>
        <p:nvGrpSpPr>
          <p:cNvPr id="22" name="Group 21"/>
          <p:cNvGrpSpPr/>
          <p:nvPr/>
        </p:nvGrpSpPr>
        <p:grpSpPr>
          <a:xfrm>
            <a:off x="14500577" y="8130347"/>
            <a:ext cx="4949952" cy="3578352"/>
            <a:chOff x="317500" y="317500"/>
            <a:chExt cx="4949952" cy="3578352"/>
          </a:xfrm>
        </p:grpSpPr>
        <p:pic>
          <p:nvPicPr>
            <p:cNvPr id="20" name="PFE element 107"/>
            <p:cNvPicPr>
              <a:picLocks/>
            </p:cNvPicPr>
            <p:nvPr/>
          </p:nvPicPr>
          <p:blipFill>
            <a:blip r:embed="rId1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7500" y="317500"/>
              <a:ext cx="4949952" cy="3578352"/>
            </a:xfrm>
            <a:prstGeom prst="rect">
              <a:avLst/>
            </a:prstGeom>
          </p:spPr>
        </p:pic>
        <p:sp>
          <p:nvSpPr>
            <p:cNvPr id="21" name="Shape_36"/>
            <p:cNvSpPr/>
            <p:nvPr/>
          </p:nvSpPr>
          <p:spPr>
            <a:xfrm>
              <a:off x="317500" y="317500"/>
              <a:ext cx="4949952" cy="3578352"/>
            </a:xfrm>
            <a:prstGeom prst="rect">
              <a:avLst/>
            </a:prstGeom>
            <a:blipFill dpi="0" rotWithShape="1">
              <a:blip r:embed="rId5">
                <a:alphaModFix amt="0"/>
              </a:blip>
              <a:srcRect/>
              <a:tile tx="0" ty="0" sx="100000" sy="100000" flip="none" algn="tl"/>
            </a:blipFill>
            <a:ln w="127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</p:grpSp>
      <p:pic>
        <p:nvPicPr>
          <p:cNvPr id="241" name="index2.png" descr="index2.png"/>
          <p:cNvPicPr>
            <a:picLocks noChangeAspect="1"/>
          </p:cNvPicPr>
          <p:nvPr/>
        </p:nvPicPr>
        <p:blipFill>
          <a:blip r:embed="rId19">
            <a:extLst/>
          </a:blip>
          <a:stretch>
            <a:fillRect/>
          </a:stretch>
        </p:blipFill>
        <p:spPr>
          <a:xfrm>
            <a:off x="23047433" y="12560123"/>
            <a:ext cx="1265280" cy="106418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699">
        <p:dissolve/>
      </p:transition>
    </mc:Choice>
    <mc:Fallback xmlns="">
      <p:transition spd="fast">
        <p:fade/>
      </p:transition>
    </mc:Fallback>
  </mc:AlternateContent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grpId="2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1" fill="hold"/>
                                        <p:tgtEl>
                                          <p:spTgt spid="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499"/>
                                        <p:tgtEl>
                                          <p:spTgt spid="2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499"/>
                            </p:stCondLst>
                            <p:childTnLst>
                              <p:par>
                                <p:cTn id="14" presetID="4" presetClass="entr" presetSubtype="32" fill="hold" grpId="3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5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6" dur="499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" presetClass="entr" presetSubtype="32" fill="hold" grpId="4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0" fill="hold"/>
                                        <p:tgtEl>
                                          <p:spTgt spid="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1" dur="499"/>
                                        <p:tgtEl>
                                          <p:spTgt spid="2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99"/>
                            </p:stCondLst>
                            <p:childTnLst>
                              <p:par>
                                <p:cTn id="23" presetID="4" presetClass="entr" presetSubtype="32" fill="hold" grpId="5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4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5" dur="499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" presetClass="entr" presetSubtype="32" fill="hold" grpId="6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9" fill="hold"/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0" dur="499"/>
                                        <p:tgtEl>
                                          <p:spTgt spid="2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99"/>
                            </p:stCondLst>
                            <p:childTnLst>
                              <p:par>
                                <p:cTn id="32" presetID="4" presetClass="entr" presetSubtype="32" fill="hold" grpId="7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3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4" dur="499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3" grpId="1" animBg="1" advAuto="0"/>
      <p:bldP spid="235" grpId="2" animBg="1" advAuto="0"/>
      <p:bldP spid="236" grpId="3" animBg="1" advAuto="0"/>
      <p:bldP spid="237" grpId="4" animBg="1" advAuto="0"/>
      <p:bldP spid="238" grpId="5" animBg="1" advAuto="0"/>
      <p:bldP spid="239" grpId="6" animBg="1" advAuto="0"/>
      <p:bldP spid="240" grpId="7" animBg="1" advAuto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FE element 109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721073" y="3528477"/>
            <a:ext cx="3462528" cy="804672"/>
          </a:xfrm>
          <a:prstGeom prst="rect">
            <a:avLst/>
          </a:prstGeom>
        </p:spPr>
      </p:pic>
      <p:pic>
        <p:nvPicPr>
          <p:cNvPr id="3" name="PFE element 110"/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99155" y="4080533"/>
            <a:ext cx="3706368" cy="1166013"/>
          </a:xfrm>
          <a:prstGeom prst="rect">
            <a:avLst/>
          </a:prstGeom>
        </p:spPr>
      </p:pic>
      <p:sp>
        <p:nvSpPr>
          <p:cNvPr id="245" name="Rounded Rectangle"/>
          <p:cNvSpPr/>
          <p:nvPr/>
        </p:nvSpPr>
        <p:spPr>
          <a:xfrm>
            <a:off x="22378834" y="1091243"/>
            <a:ext cx="147005" cy="399931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FF2600"/>
              </a:gs>
              <a:gs pos="100000">
                <a:srgbClr val="FF7E79"/>
              </a:gs>
            </a:gsLst>
            <a:lin ang="5400000"/>
          </a:gra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457200">
              <a:defRPr sz="1200">
                <a:solidFill>
                  <a:srgbClr val="FFFFFF"/>
                </a:solidFill>
                <a:latin typeface="Avenir Next Medium"/>
                <a:ea typeface="Avenir Next Medium"/>
                <a:cs typeface="Avenir Next Medium"/>
                <a:sym typeface="Avenir Next Medium"/>
              </a:defRPr>
            </a:pPr>
            <a:endParaRPr/>
          </a:p>
        </p:txBody>
      </p:sp>
      <p:sp>
        <p:nvSpPr>
          <p:cNvPr id="246" name="Rounded Rectangle"/>
          <p:cNvSpPr/>
          <p:nvPr/>
        </p:nvSpPr>
        <p:spPr>
          <a:xfrm rot="3443562">
            <a:off x="21640610" y="2233056"/>
            <a:ext cx="147006" cy="451536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FF2600"/>
              </a:gs>
              <a:gs pos="100000">
                <a:srgbClr val="FF7E79"/>
              </a:gs>
            </a:gsLst>
            <a:lin ang="5400000"/>
          </a:gra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457200">
              <a:defRPr sz="1200">
                <a:solidFill>
                  <a:srgbClr val="FFFFFF"/>
                </a:solidFill>
                <a:latin typeface="Avenir Next Medium"/>
                <a:ea typeface="Avenir Next Medium"/>
                <a:cs typeface="Avenir Next Medium"/>
                <a:sym typeface="Avenir Next Medium"/>
              </a:defRPr>
            </a:pPr>
            <a:endParaRPr/>
          </a:p>
        </p:txBody>
      </p:sp>
      <p:sp>
        <p:nvSpPr>
          <p:cNvPr id="247" name="Rounded Rectangle"/>
          <p:cNvSpPr/>
          <p:nvPr/>
        </p:nvSpPr>
        <p:spPr>
          <a:xfrm rot="18310563">
            <a:off x="23099456" y="2200293"/>
            <a:ext cx="147006" cy="475362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FF2600"/>
              </a:gs>
              <a:gs pos="100000">
                <a:srgbClr val="FF7E79"/>
              </a:gs>
            </a:gsLst>
            <a:lin ang="5400000"/>
          </a:gra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457200">
              <a:defRPr sz="1200">
                <a:solidFill>
                  <a:srgbClr val="FFFFFF"/>
                </a:solidFill>
                <a:latin typeface="Avenir Next Medium"/>
                <a:ea typeface="Avenir Next Medium"/>
                <a:cs typeface="Avenir Next Medium"/>
                <a:sym typeface="Avenir Next Medium"/>
              </a:defRPr>
            </a:pPr>
            <a:endParaRPr/>
          </a:p>
        </p:txBody>
      </p:sp>
      <p:sp>
        <p:nvSpPr>
          <p:cNvPr id="248" name="Circle"/>
          <p:cNvSpPr/>
          <p:nvPr/>
        </p:nvSpPr>
        <p:spPr>
          <a:xfrm>
            <a:off x="20939297" y="518675"/>
            <a:ext cx="3028354" cy="3028354"/>
          </a:xfrm>
          <a:prstGeom prst="ellipse">
            <a:avLst/>
          </a:prstGeom>
          <a:ln w="101600">
            <a:solidFill>
              <a:srgbClr val="A3B0D6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200"/>
            </a:pPr>
            <a:endParaRPr/>
          </a:p>
        </p:txBody>
      </p:sp>
      <p:pic>
        <p:nvPicPr>
          <p:cNvPr id="4" name="PFE element 115"/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759745" y="2350400"/>
            <a:ext cx="926592" cy="926592"/>
          </a:xfrm>
          <a:prstGeom prst="rect">
            <a:avLst/>
          </a:prstGeom>
        </p:spPr>
      </p:pic>
      <p:pic>
        <p:nvPicPr>
          <p:cNvPr id="5" name="PFE element 116"/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200809" y="2350400"/>
            <a:ext cx="926592" cy="926592"/>
          </a:xfrm>
          <a:prstGeom prst="rect">
            <a:avLst/>
          </a:prstGeom>
        </p:spPr>
      </p:pic>
      <p:pic>
        <p:nvPicPr>
          <p:cNvPr id="6" name="PFE element 117"/>
          <p:cNvPicPr>
            <a:picLocks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78415" y="1411563"/>
            <a:ext cx="1350121" cy="1350121"/>
          </a:xfrm>
          <a:prstGeom prst="rect">
            <a:avLst/>
          </a:prstGeom>
        </p:spPr>
      </p:pic>
      <p:pic>
        <p:nvPicPr>
          <p:cNvPr id="7" name="PFE element 118"/>
          <p:cNvPicPr>
            <a:picLocks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82945" y="216126"/>
            <a:ext cx="938784" cy="926592"/>
          </a:xfrm>
          <a:prstGeom prst="rect">
            <a:avLst/>
          </a:prstGeom>
        </p:spPr>
      </p:pic>
      <p:pic>
        <p:nvPicPr>
          <p:cNvPr id="8" name="PFE element 119"/>
          <p:cNvPicPr>
            <a:picLocks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51771" y="1167333"/>
            <a:ext cx="681197" cy="546185"/>
          </a:xfrm>
          <a:prstGeom prst="rect">
            <a:avLst/>
          </a:prstGeom>
        </p:spPr>
      </p:pic>
      <p:pic>
        <p:nvPicPr>
          <p:cNvPr id="9" name="PFE element 120"/>
          <p:cNvPicPr>
            <a:picLocks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29368" y="1268593"/>
            <a:ext cx="583007" cy="343667"/>
          </a:xfrm>
          <a:prstGeom prst="rect">
            <a:avLst/>
          </a:prstGeom>
        </p:spPr>
      </p:pic>
      <p:pic>
        <p:nvPicPr>
          <p:cNvPr id="10" name="PFE element 121"/>
          <p:cNvPicPr>
            <a:picLocks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07443" y="2875459"/>
            <a:ext cx="890016" cy="349804"/>
          </a:xfrm>
          <a:prstGeom prst="rect">
            <a:avLst/>
          </a:prstGeom>
        </p:spPr>
      </p:pic>
      <p:pic>
        <p:nvPicPr>
          <p:cNvPr id="256" name="pasted-image.pdf" descr="pasted-image.pdf"/>
          <p:cNvPicPr>
            <a:picLocks noChangeAspect="1"/>
          </p:cNvPicPr>
          <p:nvPr/>
        </p:nvPicPr>
        <p:blipFill>
          <a:blip r:embed="rId11">
            <a:extLst/>
          </a:blip>
          <a:stretch>
            <a:fillRect/>
          </a:stretch>
        </p:blipFill>
        <p:spPr>
          <a:xfrm>
            <a:off x="661873" y="3394334"/>
            <a:ext cx="4241073" cy="4316957"/>
          </a:xfrm>
          <a:prstGeom prst="rect">
            <a:avLst/>
          </a:prstGeom>
          <a:ln w="12700">
            <a:miter lim="400000"/>
          </a:ln>
        </p:spPr>
      </p:pic>
      <p:sp>
        <p:nvSpPr>
          <p:cNvPr id="257" name="pfehide123" hidden="1"/>
          <p:cNvSpPr/>
          <p:nvPr/>
        </p:nvSpPr>
        <p:spPr>
          <a:xfrm>
            <a:off x="307716" y="7991080"/>
            <a:ext cx="4949387" cy="2765099"/>
          </a:xfrm>
          <a:prstGeom prst="rect">
            <a:avLst/>
          </a:prstGeom>
          <a:solidFill>
            <a:srgbClr val="2A68A6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 anchor="ctr"/>
          <a:lstStyle>
            <a:defPPr marL="0" marR="0" indent="0" algn="l" defTabSz="914400" rtl="0" fontAlgn="auto" latinLnBrk="1" hangingPunct="0">
              <a:defRPr kumimoji="0" sz="1800" b="0" i="0" u="none" strike="noStrike" cap="none" spc="0" normalizeH="0" baseline="0">
                <a:solidFill>
                  <a:srgbClr val="000000"/>
                </a:solidFill>
              </a:defRPr>
            </a:defPPr>
            <a:lvl1pPr marL="0" marR="0" indent="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1pPr>
            <a:lvl2pPr marL="0" marR="0" indent="2286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2pPr>
            <a:lvl3pPr marL="0" marR="0" indent="4572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3pPr>
            <a:lvl4pPr marL="0" marR="0" indent="6858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4pPr>
            <a:lvl5pPr marL="0" marR="0" indent="9144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5pPr>
            <a:lvl6pPr marL="0" marR="0" indent="11430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6pPr>
            <a:lvl7pPr marL="0" marR="0" indent="13716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7pPr>
            <a:lvl8pPr marL="0" marR="0" indent="16002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8pPr>
            <a:lvl9pPr marL="0" marR="0" indent="18288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9pPr>
          </a:lstStyle>
          <a:p>
            <a:pPr defTabSz="457200">
              <a:lnSpc>
                <a:spcPct val="70000"/>
              </a:lnSpc>
              <a:defRPr sz="4000">
                <a:solidFill>
                  <a:srgbClr val="FFFFFF"/>
                </a:solidFill>
                <a:latin typeface="Sukhumvit Set Bold"/>
                <a:ea typeface="Sukhumvit Set Bold"/>
                <a:cs typeface="Sukhumvit Set Bold"/>
                <a:sym typeface="Sukhumvit Set Bold"/>
              </a:defRPr>
            </a:pPr>
            <a:r>
              <a:t>การสานพลังระหว่าง</a:t>
            </a:r>
            <a:br/>
            <a:r>
              <a:t>ภาครัฐและภาคส่วนอื่นๆ </a:t>
            </a:r>
            <a:br/>
            <a:r>
              <a:t>ในสังคม (Collaboration)</a:t>
            </a:r>
          </a:p>
        </p:txBody>
      </p:sp>
      <p:grpSp>
        <p:nvGrpSpPr>
          <p:cNvPr id="13" name="Group 12"/>
          <p:cNvGrpSpPr/>
          <p:nvPr/>
        </p:nvGrpSpPr>
        <p:grpSpPr>
          <a:xfrm>
            <a:off x="307716" y="7989837"/>
            <a:ext cx="4962144" cy="2767584"/>
            <a:chOff x="317500" y="317500"/>
            <a:chExt cx="4962144" cy="2767584"/>
          </a:xfrm>
        </p:grpSpPr>
        <p:pic>
          <p:nvPicPr>
            <p:cNvPr id="11" name="PFE element 123"/>
            <p:cNvPicPr>
              <a:picLocks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7500" y="317500"/>
              <a:ext cx="4962144" cy="2767584"/>
            </a:xfrm>
            <a:prstGeom prst="rect">
              <a:avLst/>
            </a:prstGeom>
          </p:spPr>
        </p:pic>
        <p:sp>
          <p:nvSpPr>
            <p:cNvPr id="12" name="Shape_37"/>
            <p:cNvSpPr/>
            <p:nvPr/>
          </p:nvSpPr>
          <p:spPr>
            <a:xfrm>
              <a:off x="317500" y="317500"/>
              <a:ext cx="4962144" cy="2767584"/>
            </a:xfrm>
            <a:prstGeom prst="rect">
              <a:avLst/>
            </a:prstGeom>
            <a:blipFill dpi="0" rotWithShape="1">
              <a:blip r:embed="rId13">
                <a:alphaModFix amt="0"/>
              </a:blip>
              <a:srcRect/>
              <a:tile tx="0" ty="0" sx="100000" sy="100000" flip="none" algn="tl"/>
            </a:blipFill>
            <a:ln w="127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</p:grpSp>
      <p:sp>
        <p:nvSpPr>
          <p:cNvPr id="258" name="pfehide124" hidden="1"/>
          <p:cNvSpPr/>
          <p:nvPr/>
        </p:nvSpPr>
        <p:spPr>
          <a:xfrm>
            <a:off x="5781513" y="3137686"/>
            <a:ext cx="14228416" cy="2970228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defPPr marL="0" marR="0" indent="0" algn="l" defTabSz="914400" rtl="0" fontAlgn="auto" latinLnBrk="1" hangingPunct="0">
              <a:defRPr kumimoji="0" sz="1800" b="0" i="0" u="none" strike="noStrike" cap="none" spc="0" normalizeH="0" baseline="0">
                <a:solidFill>
                  <a:srgbClr val="000000"/>
                </a:solidFill>
              </a:defRPr>
            </a:defPPr>
            <a:lvl1pPr marL="228600" marR="0" indent="-228600" algn="l" defTabSz="457200" rtl="0" fontAlgn="auto" latinLnBrk="0" hangingPunct="0">
              <a:lnSpc>
                <a:spcPct val="80000"/>
              </a:lnSpc>
              <a:spcBef>
                <a:spcPts val="900"/>
              </a:spcBef>
              <a:buSzPct val="100000"/>
              <a:buChar char="•"/>
              <a:defRPr kumimoji="0" sz="5400" b="0" i="0" u="none" strike="noStrike" cap="none" spc="0" normalizeH="0" baseline="0">
                <a:solidFill>
                  <a:srgbClr val="0B2F65"/>
                </a:solidFill>
                <a:latin typeface="Sukhumvit Set Semi Bold"/>
                <a:ea typeface="Sukhumvit Set Semi Bold"/>
                <a:cs typeface="Sukhumvit Set Semi Bold"/>
                <a:sym typeface="Sukhumvit Set Semi Bold"/>
              </a:defRPr>
            </a:lvl1pPr>
            <a:lvl2pPr marL="0" marR="0" indent="2286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2pPr>
            <a:lvl3pPr marL="0" marR="0" indent="4572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3pPr>
            <a:lvl4pPr marL="0" marR="0" indent="6858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4pPr>
            <a:lvl5pPr marL="0" marR="0" indent="9144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5pPr>
            <a:lvl6pPr marL="0" marR="0" indent="11430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6pPr>
            <a:lvl7pPr marL="0" marR="0" indent="13716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7pPr>
            <a:lvl8pPr marL="0" marR="0" indent="16002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8pPr>
            <a:lvl9pPr marL="0" marR="0" indent="18288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9pPr>
          </a:lstStyle>
          <a:p>
            <a:r>
              <a:t>ยกระดับการทำงานจากการประสานงาน (coordination) การร่วมงาน (cooperation) ไปสู่ การร่วมมือกัน (collaboration) </a:t>
            </a:r>
          </a:p>
        </p:txBody>
      </p:sp>
      <p:grpSp>
        <p:nvGrpSpPr>
          <p:cNvPr id="16" name="Group 15"/>
          <p:cNvGrpSpPr/>
          <p:nvPr/>
        </p:nvGrpSpPr>
        <p:grpSpPr>
          <a:xfrm>
            <a:off x="5778640" y="3135376"/>
            <a:ext cx="14234161" cy="2974848"/>
            <a:chOff x="317500" y="317500"/>
            <a:chExt cx="14234161" cy="2974848"/>
          </a:xfrm>
        </p:grpSpPr>
        <p:pic>
          <p:nvPicPr>
            <p:cNvPr id="14" name="PFE element 124"/>
            <p:cNvPicPr>
              <a:picLocks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7500" y="317500"/>
              <a:ext cx="14234161" cy="2974848"/>
            </a:xfrm>
            <a:prstGeom prst="rect">
              <a:avLst/>
            </a:prstGeom>
          </p:spPr>
        </p:pic>
        <p:sp>
          <p:nvSpPr>
            <p:cNvPr id="15" name="Shape_38"/>
            <p:cNvSpPr/>
            <p:nvPr/>
          </p:nvSpPr>
          <p:spPr>
            <a:xfrm>
              <a:off x="317500" y="317500"/>
              <a:ext cx="14234161" cy="2974848"/>
            </a:xfrm>
            <a:prstGeom prst="rect">
              <a:avLst/>
            </a:prstGeom>
            <a:blipFill dpi="0" rotWithShape="1">
              <a:blip r:embed="rId13">
                <a:alphaModFix amt="0"/>
              </a:blip>
              <a:srcRect/>
              <a:tile tx="0" ty="0" sx="100000" sy="100000" flip="none" algn="tl"/>
            </a:blipFill>
            <a:ln w="127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</p:grpSp>
      <p:sp>
        <p:nvSpPr>
          <p:cNvPr id="259" name="pfehide125" hidden="1"/>
          <p:cNvSpPr/>
          <p:nvPr/>
        </p:nvSpPr>
        <p:spPr>
          <a:xfrm>
            <a:off x="5762689" y="6370452"/>
            <a:ext cx="15323279" cy="2084938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defPPr marL="0" marR="0" indent="0" algn="l" defTabSz="914400" rtl="0" fontAlgn="auto" latinLnBrk="1" hangingPunct="0">
              <a:defRPr kumimoji="0" sz="1800" b="0" i="0" u="none" strike="noStrike" cap="none" spc="0" normalizeH="0" baseline="0">
                <a:solidFill>
                  <a:srgbClr val="000000"/>
                </a:solidFill>
              </a:defRPr>
            </a:defPPr>
            <a:lvl1pPr marL="0" marR="0" indent="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1pPr>
            <a:lvl2pPr marL="0" marR="0" indent="2286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2pPr>
            <a:lvl3pPr marL="0" marR="0" indent="4572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3pPr>
            <a:lvl4pPr marL="0" marR="0" indent="6858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4pPr>
            <a:lvl5pPr marL="0" marR="0" indent="9144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5pPr>
            <a:lvl6pPr marL="0" marR="0" indent="11430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6pPr>
            <a:lvl7pPr marL="0" marR="0" indent="13716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7pPr>
            <a:lvl8pPr marL="0" marR="0" indent="16002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8pPr>
            <a:lvl9pPr marL="0" marR="0" indent="18288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9pPr>
          </a:lstStyle>
          <a:p>
            <a:pPr marL="228600" indent="-228600" algn="l" defTabSz="457200">
              <a:lnSpc>
                <a:spcPct val="80000"/>
              </a:lnSpc>
              <a:spcBef>
                <a:spcPts val="900"/>
              </a:spcBef>
              <a:buSzPct val="100000"/>
              <a:buChar char="•"/>
              <a:defRPr sz="5400">
                <a:solidFill>
                  <a:srgbClr val="0B2F65"/>
                </a:solidFill>
                <a:latin typeface="Sukhumvit Set Semi Bold"/>
                <a:ea typeface="Sukhumvit Set Semi Bold"/>
                <a:cs typeface="Sukhumvit Set Semi Bold"/>
                <a:sym typeface="Sukhumvit Set Semi Bold"/>
              </a:defRPr>
            </a:pPr>
            <a:r>
              <a:t>วางแผนที่จะบรรลุเป้าหมายร่วมกัน ใช้ทรัพยากรร่วมกัน </a:t>
            </a:r>
            <a:br/>
            <a:r>
              <a:t>ยอมรับความเสี่ยงและรับผิดชอบต่อผลที่เกิดขึ้นร่วมกัน</a:t>
            </a:r>
          </a:p>
        </p:txBody>
      </p:sp>
      <p:grpSp>
        <p:nvGrpSpPr>
          <p:cNvPr id="19" name="Group 18"/>
          <p:cNvGrpSpPr/>
          <p:nvPr/>
        </p:nvGrpSpPr>
        <p:grpSpPr>
          <a:xfrm>
            <a:off x="5762689" y="6367457"/>
            <a:ext cx="15319248" cy="2090928"/>
            <a:chOff x="317500" y="317500"/>
            <a:chExt cx="15319248" cy="2090928"/>
          </a:xfrm>
        </p:grpSpPr>
        <p:pic>
          <p:nvPicPr>
            <p:cNvPr id="17" name="PFE element 125"/>
            <p:cNvPicPr>
              <a:picLocks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7500" y="317500"/>
              <a:ext cx="15319248" cy="2090928"/>
            </a:xfrm>
            <a:prstGeom prst="rect">
              <a:avLst/>
            </a:prstGeom>
          </p:spPr>
        </p:pic>
        <p:sp>
          <p:nvSpPr>
            <p:cNvPr id="18" name="Shape_39"/>
            <p:cNvSpPr/>
            <p:nvPr/>
          </p:nvSpPr>
          <p:spPr>
            <a:xfrm>
              <a:off x="317500" y="317500"/>
              <a:ext cx="15319248" cy="2090928"/>
            </a:xfrm>
            <a:prstGeom prst="rect">
              <a:avLst/>
            </a:prstGeom>
            <a:blipFill dpi="0" rotWithShape="1">
              <a:blip r:embed="rId13">
                <a:alphaModFix amt="0"/>
              </a:blip>
              <a:srcRect/>
              <a:tile tx="0" ty="0" sx="100000" sy="100000" flip="none" algn="tl"/>
            </a:blipFill>
            <a:ln w="127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</p:grpSp>
      <p:sp>
        <p:nvSpPr>
          <p:cNvPr id="260" name="pfehide126" hidden="1"/>
          <p:cNvSpPr/>
          <p:nvPr/>
        </p:nvSpPr>
        <p:spPr>
          <a:xfrm>
            <a:off x="5759799" y="8929081"/>
            <a:ext cx="14633074" cy="2970229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defPPr marL="0" marR="0" indent="0" algn="l" defTabSz="914400" rtl="0" fontAlgn="auto" latinLnBrk="1" hangingPunct="0">
              <a:defRPr kumimoji="0" sz="1800" b="0" i="0" u="none" strike="noStrike" cap="none" spc="0" normalizeH="0" baseline="0">
                <a:solidFill>
                  <a:srgbClr val="000000"/>
                </a:solidFill>
              </a:defRPr>
            </a:defPPr>
            <a:lvl1pPr marL="228600" marR="0" indent="-228600" algn="l" defTabSz="457200" rtl="0" fontAlgn="auto" latinLnBrk="0" hangingPunct="0">
              <a:lnSpc>
                <a:spcPct val="80000"/>
              </a:lnSpc>
              <a:spcBef>
                <a:spcPts val="900"/>
              </a:spcBef>
              <a:buSzPct val="100000"/>
              <a:buChar char="•"/>
              <a:defRPr kumimoji="0" sz="5400" b="0" i="0" u="none" strike="noStrike" cap="none" spc="0" normalizeH="0" baseline="0">
                <a:solidFill>
                  <a:srgbClr val="0B2F65"/>
                </a:solidFill>
                <a:latin typeface="Sukhumvit Set Semi Bold"/>
                <a:ea typeface="Sukhumvit Set Semi Bold"/>
                <a:cs typeface="Sukhumvit Set Semi Bold"/>
                <a:sym typeface="Sukhumvit Set Semi Bold"/>
              </a:defRPr>
            </a:lvl1pPr>
            <a:lvl2pPr marL="0" marR="0" indent="2286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2pPr>
            <a:lvl3pPr marL="0" marR="0" indent="4572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3pPr>
            <a:lvl4pPr marL="0" marR="0" indent="6858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4pPr>
            <a:lvl5pPr marL="0" marR="0" indent="9144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5pPr>
            <a:lvl6pPr marL="0" marR="0" indent="11430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6pPr>
            <a:lvl7pPr marL="0" marR="0" indent="13716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7pPr>
            <a:lvl8pPr marL="0" marR="0" indent="16002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8pPr>
            <a:lvl9pPr marL="0" marR="0" indent="18288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9pPr>
          </a:lstStyle>
          <a:p>
            <a:r>
              <a:t>เป็นการพัฒนา หรือแก้ปัญหาของประชาชนที่ซับซ้อนมากขึ้นจนไม่สามารถดำเนินการโดยลำพังได้ หรือเป็นการบริหารกิจการบ้านเมืองในรูปแบบ “ประชารัฐ”</a:t>
            </a:r>
          </a:p>
        </p:txBody>
      </p:sp>
      <p:grpSp>
        <p:nvGrpSpPr>
          <p:cNvPr id="22" name="Group 21"/>
          <p:cNvGrpSpPr/>
          <p:nvPr/>
        </p:nvGrpSpPr>
        <p:grpSpPr>
          <a:xfrm>
            <a:off x="5758088" y="8926771"/>
            <a:ext cx="14636496" cy="2974848"/>
            <a:chOff x="317500" y="317500"/>
            <a:chExt cx="14636496" cy="2974848"/>
          </a:xfrm>
        </p:grpSpPr>
        <p:pic>
          <p:nvPicPr>
            <p:cNvPr id="20" name="PFE element 126"/>
            <p:cNvPicPr>
              <a:picLocks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7500" y="317500"/>
              <a:ext cx="14636496" cy="2974848"/>
            </a:xfrm>
            <a:prstGeom prst="rect">
              <a:avLst/>
            </a:prstGeom>
          </p:spPr>
        </p:pic>
        <p:sp>
          <p:nvSpPr>
            <p:cNvPr id="21" name="Shape_40"/>
            <p:cNvSpPr/>
            <p:nvPr/>
          </p:nvSpPr>
          <p:spPr>
            <a:xfrm>
              <a:off x="317500" y="317500"/>
              <a:ext cx="14636496" cy="2974848"/>
            </a:xfrm>
            <a:prstGeom prst="rect">
              <a:avLst/>
            </a:prstGeom>
            <a:blipFill dpi="0" rotWithShape="1">
              <a:blip r:embed="rId13">
                <a:alphaModFix amt="0"/>
              </a:blip>
              <a:srcRect/>
              <a:tile tx="0" ty="0" sx="100000" sy="100000" flip="none" algn="tl"/>
            </a:blipFill>
            <a:ln w="127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</p:grpSp>
      <p:pic>
        <p:nvPicPr>
          <p:cNvPr id="261" name="index2.png" descr="index2.png"/>
          <p:cNvPicPr>
            <a:picLocks noChangeAspect="1"/>
          </p:cNvPicPr>
          <p:nvPr/>
        </p:nvPicPr>
        <p:blipFill>
          <a:blip r:embed="rId17">
            <a:extLst/>
          </a:blip>
          <a:stretch>
            <a:fillRect/>
          </a:stretch>
        </p:blipFill>
        <p:spPr>
          <a:xfrm>
            <a:off x="23047433" y="12560123"/>
            <a:ext cx="1265280" cy="1064181"/>
          </a:xfrm>
          <a:prstGeom prst="rect">
            <a:avLst/>
          </a:prstGeom>
          <a:ln w="12700">
            <a:miter lim="400000"/>
          </a:ln>
        </p:spPr>
      </p:pic>
      <p:sp>
        <p:nvSpPr>
          <p:cNvPr id="262" name="pfehide128" hidden="1"/>
          <p:cNvSpPr/>
          <p:nvPr/>
        </p:nvSpPr>
        <p:spPr>
          <a:xfrm>
            <a:off x="927265" y="345319"/>
            <a:ext cx="18972469" cy="1822289"/>
          </a:xfrm>
          <a:prstGeom prst="rect">
            <a:avLst/>
          </a:prstGeom>
          <a:solidFill>
            <a:srgbClr val="EC4A39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8100" tIns="38100" rIns="38100" bIns="38100" anchor="ctr"/>
          <a:lstStyle>
            <a:defPPr marL="0" marR="0" indent="0" algn="l" defTabSz="914400" rtl="0" fontAlgn="auto" latinLnBrk="1" hangingPunct="0">
              <a:defRPr kumimoji="0" sz="1800" b="0" i="0" u="none" strike="noStrike" cap="none" spc="0" normalizeH="0" baseline="0">
                <a:solidFill>
                  <a:srgbClr val="000000"/>
                </a:solidFill>
              </a:defRPr>
            </a:defPPr>
            <a:lvl1pPr marL="0" marR="0" indent="0" algn="ctr" defTabSz="457200" rtl="0" fontAlgn="auto" latinLnBrk="0" hangingPunct="0">
              <a:lnSpc>
                <a:spcPct val="110000"/>
              </a:lnSpc>
              <a:spcBef>
                <a:spcPts val="900"/>
              </a:spcBef>
              <a:defRPr kumimoji="0" sz="6400" b="0" i="0" u="none" strike="noStrike" cap="none" spc="0" normalizeH="0" baseline="0">
                <a:solidFill>
                  <a:srgbClr val="FFFFFF"/>
                </a:solidFill>
                <a:latin typeface="Sukhumvit Set Bold"/>
                <a:ea typeface="Sukhumvit Set Bold"/>
                <a:cs typeface="Sukhumvit Set Bold"/>
                <a:sym typeface="Sukhumvit Set Bold"/>
              </a:defRPr>
            </a:lvl1pPr>
            <a:lvl2pPr marL="0" marR="0" indent="2286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2pPr>
            <a:lvl3pPr marL="0" marR="0" indent="4572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3pPr>
            <a:lvl4pPr marL="0" marR="0" indent="6858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4pPr>
            <a:lvl5pPr marL="0" marR="0" indent="9144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5pPr>
            <a:lvl6pPr marL="0" marR="0" indent="11430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6pPr>
            <a:lvl7pPr marL="0" marR="0" indent="13716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7pPr>
            <a:lvl8pPr marL="0" marR="0" indent="16002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8pPr>
            <a:lvl9pPr marL="0" marR="0" indent="18288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9pPr>
          </a:lstStyle>
          <a:p>
            <a:r>
              <a:t>ปัจจัยแห่งความสำเร็จของระบบราชการ 4.0</a:t>
            </a:r>
          </a:p>
        </p:txBody>
      </p:sp>
      <p:grpSp>
        <p:nvGrpSpPr>
          <p:cNvPr id="25" name="Group 24"/>
          <p:cNvGrpSpPr/>
          <p:nvPr/>
        </p:nvGrpSpPr>
        <p:grpSpPr>
          <a:xfrm>
            <a:off x="927265" y="342063"/>
            <a:ext cx="18970752" cy="1828800"/>
            <a:chOff x="317500" y="317500"/>
            <a:chExt cx="18970752" cy="1828800"/>
          </a:xfrm>
        </p:grpSpPr>
        <p:pic>
          <p:nvPicPr>
            <p:cNvPr id="23" name="PFE element 128"/>
            <p:cNvPicPr>
              <a:picLocks/>
            </p:cNvPicPr>
            <p:nvPr/>
          </p:nvPicPr>
          <p:blipFill>
            <a:blip r:embed="rId1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7500" y="317500"/>
              <a:ext cx="18970752" cy="1828800"/>
            </a:xfrm>
            <a:prstGeom prst="rect">
              <a:avLst/>
            </a:prstGeom>
          </p:spPr>
        </p:pic>
        <p:sp>
          <p:nvSpPr>
            <p:cNvPr id="24" name="Shape_41"/>
            <p:cNvSpPr/>
            <p:nvPr/>
          </p:nvSpPr>
          <p:spPr>
            <a:xfrm>
              <a:off x="317500" y="317500"/>
              <a:ext cx="18970752" cy="1828800"/>
            </a:xfrm>
            <a:prstGeom prst="rect">
              <a:avLst/>
            </a:prstGeom>
            <a:blipFill dpi="0" rotWithShape="1">
              <a:blip r:embed="rId13">
                <a:alphaModFix amt="0"/>
              </a:blip>
              <a:srcRect/>
              <a:tile tx="0" ty="0" sx="100000" sy="100000" flip="none" algn="tl"/>
            </a:blipFill>
            <a:ln w="127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dissolve/>
      </p:transition>
    </mc:Choice>
    <mc:Fallback xmlns="">
      <p:transition spd="fast">
        <p:fade/>
      </p:transition>
    </mc:Fallback>
  </mc:AlternateContent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grpId="2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1" fill="hold"/>
                                        <p:tgtEl>
                                          <p:spTgt spid="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499"/>
                                        <p:tgtEl>
                                          <p:spTgt spid="2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499"/>
                            </p:stCondLst>
                            <p:childTnLst>
                              <p:par>
                                <p:cTn id="14" presetID="4" presetClass="entr" presetSubtype="32" fill="hold" grpId="3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5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6" dur="499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fill="hold" grpId="4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499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fill="hold" grpId="5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5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499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fill="hold" grpId="6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499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" grpId="2" animBg="1" advAuto="0"/>
      <p:bldP spid="257" grpId="3" animBg="1" advAuto="0"/>
      <p:bldP spid="258" grpId="4" animBg="1" advAuto="0"/>
      <p:bldP spid="259" grpId="5" animBg="1" advAuto="0"/>
      <p:bldP spid="260" grpId="6" animBg="1" advAuto="0"/>
      <p:bldP spid="262" grpId="1" animBg="1" advAuto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FE element 129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721073" y="3528477"/>
            <a:ext cx="3462528" cy="804672"/>
          </a:xfrm>
          <a:prstGeom prst="rect">
            <a:avLst/>
          </a:prstGeom>
        </p:spPr>
      </p:pic>
      <p:pic>
        <p:nvPicPr>
          <p:cNvPr id="3" name="PFE element 130"/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99155" y="4080533"/>
            <a:ext cx="3706368" cy="1166013"/>
          </a:xfrm>
          <a:prstGeom prst="rect">
            <a:avLst/>
          </a:prstGeom>
        </p:spPr>
      </p:pic>
      <p:sp>
        <p:nvSpPr>
          <p:cNvPr id="266" name="Rounded Rectangle"/>
          <p:cNvSpPr/>
          <p:nvPr/>
        </p:nvSpPr>
        <p:spPr>
          <a:xfrm>
            <a:off x="22378834" y="1091243"/>
            <a:ext cx="147005" cy="399931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FF2600"/>
              </a:gs>
              <a:gs pos="100000">
                <a:srgbClr val="FF7E79"/>
              </a:gs>
            </a:gsLst>
            <a:lin ang="5400000"/>
          </a:gra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457200">
              <a:defRPr sz="1200">
                <a:solidFill>
                  <a:srgbClr val="FFFFFF"/>
                </a:solidFill>
                <a:latin typeface="Avenir Next Medium"/>
                <a:ea typeface="Avenir Next Medium"/>
                <a:cs typeface="Avenir Next Medium"/>
                <a:sym typeface="Avenir Next Medium"/>
              </a:defRPr>
            </a:pPr>
            <a:endParaRPr/>
          </a:p>
        </p:txBody>
      </p:sp>
      <p:sp>
        <p:nvSpPr>
          <p:cNvPr id="267" name="Rounded Rectangle"/>
          <p:cNvSpPr/>
          <p:nvPr/>
        </p:nvSpPr>
        <p:spPr>
          <a:xfrm rot="3443562">
            <a:off x="21640610" y="2233056"/>
            <a:ext cx="147006" cy="451536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FF2600"/>
              </a:gs>
              <a:gs pos="100000">
                <a:srgbClr val="FF7E79"/>
              </a:gs>
            </a:gsLst>
            <a:lin ang="5400000"/>
          </a:gra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457200">
              <a:defRPr sz="1200">
                <a:solidFill>
                  <a:srgbClr val="FFFFFF"/>
                </a:solidFill>
                <a:latin typeface="Avenir Next Medium"/>
                <a:ea typeface="Avenir Next Medium"/>
                <a:cs typeface="Avenir Next Medium"/>
                <a:sym typeface="Avenir Next Medium"/>
              </a:defRPr>
            </a:pPr>
            <a:endParaRPr/>
          </a:p>
        </p:txBody>
      </p:sp>
      <p:sp>
        <p:nvSpPr>
          <p:cNvPr id="268" name="Rounded Rectangle"/>
          <p:cNvSpPr/>
          <p:nvPr/>
        </p:nvSpPr>
        <p:spPr>
          <a:xfrm rot="18310563">
            <a:off x="23099456" y="2200293"/>
            <a:ext cx="147006" cy="475362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FF2600"/>
              </a:gs>
              <a:gs pos="100000">
                <a:srgbClr val="FF7E79"/>
              </a:gs>
            </a:gsLst>
            <a:lin ang="5400000"/>
          </a:gra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457200">
              <a:defRPr sz="1200">
                <a:solidFill>
                  <a:srgbClr val="FFFFFF"/>
                </a:solidFill>
                <a:latin typeface="Avenir Next Medium"/>
                <a:ea typeface="Avenir Next Medium"/>
                <a:cs typeface="Avenir Next Medium"/>
                <a:sym typeface="Avenir Next Medium"/>
              </a:defRPr>
            </a:pPr>
            <a:endParaRPr/>
          </a:p>
        </p:txBody>
      </p:sp>
      <p:sp>
        <p:nvSpPr>
          <p:cNvPr id="269" name="Circle"/>
          <p:cNvSpPr/>
          <p:nvPr/>
        </p:nvSpPr>
        <p:spPr>
          <a:xfrm>
            <a:off x="20939297" y="518675"/>
            <a:ext cx="3028354" cy="3028354"/>
          </a:xfrm>
          <a:prstGeom prst="ellipse">
            <a:avLst/>
          </a:prstGeom>
          <a:ln w="101600">
            <a:solidFill>
              <a:srgbClr val="A3B0D6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200"/>
            </a:pPr>
            <a:endParaRPr/>
          </a:p>
        </p:txBody>
      </p:sp>
      <p:pic>
        <p:nvPicPr>
          <p:cNvPr id="4" name="PFE element 135"/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759745" y="2350400"/>
            <a:ext cx="926592" cy="926592"/>
          </a:xfrm>
          <a:prstGeom prst="rect">
            <a:avLst/>
          </a:prstGeom>
        </p:spPr>
      </p:pic>
      <p:pic>
        <p:nvPicPr>
          <p:cNvPr id="5" name="PFE element 136"/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200809" y="2350400"/>
            <a:ext cx="926592" cy="926592"/>
          </a:xfrm>
          <a:prstGeom prst="rect">
            <a:avLst/>
          </a:prstGeom>
        </p:spPr>
      </p:pic>
      <p:pic>
        <p:nvPicPr>
          <p:cNvPr id="6" name="PFE element 137"/>
          <p:cNvPicPr>
            <a:picLocks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78415" y="1411563"/>
            <a:ext cx="1350121" cy="1350121"/>
          </a:xfrm>
          <a:prstGeom prst="rect">
            <a:avLst/>
          </a:prstGeom>
        </p:spPr>
      </p:pic>
      <p:pic>
        <p:nvPicPr>
          <p:cNvPr id="7" name="PFE element 138"/>
          <p:cNvPicPr>
            <a:picLocks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82945" y="216126"/>
            <a:ext cx="938784" cy="926592"/>
          </a:xfrm>
          <a:prstGeom prst="rect">
            <a:avLst/>
          </a:prstGeom>
        </p:spPr>
      </p:pic>
      <p:pic>
        <p:nvPicPr>
          <p:cNvPr id="8" name="PFE element 139"/>
          <p:cNvPicPr>
            <a:picLocks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51771" y="1167333"/>
            <a:ext cx="681197" cy="546185"/>
          </a:xfrm>
          <a:prstGeom prst="rect">
            <a:avLst/>
          </a:prstGeom>
        </p:spPr>
      </p:pic>
      <p:pic>
        <p:nvPicPr>
          <p:cNvPr id="9" name="PFE element 140"/>
          <p:cNvPicPr>
            <a:picLocks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29368" y="1268593"/>
            <a:ext cx="583007" cy="343667"/>
          </a:xfrm>
          <a:prstGeom prst="rect">
            <a:avLst/>
          </a:prstGeom>
        </p:spPr>
      </p:pic>
      <p:pic>
        <p:nvPicPr>
          <p:cNvPr id="10" name="PFE element 141"/>
          <p:cNvPicPr>
            <a:picLocks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07443" y="2875459"/>
            <a:ext cx="890016" cy="349804"/>
          </a:xfrm>
          <a:prstGeom prst="rect">
            <a:avLst/>
          </a:prstGeom>
        </p:spPr>
      </p:pic>
      <p:sp>
        <p:nvSpPr>
          <p:cNvPr id="277" name="pfehide142" hidden="1"/>
          <p:cNvSpPr/>
          <p:nvPr/>
        </p:nvSpPr>
        <p:spPr>
          <a:xfrm>
            <a:off x="5661774" y="2971342"/>
            <a:ext cx="13942043" cy="3510282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defPPr marL="0" marR="0" indent="0" algn="l" defTabSz="914400" rtl="0" fontAlgn="auto" latinLnBrk="1" hangingPunct="0">
              <a:defRPr kumimoji="0" sz="1800" b="0" i="0" u="none" strike="noStrike" cap="none" spc="0" normalizeH="0" baseline="0">
                <a:solidFill>
                  <a:srgbClr val="000000"/>
                </a:solidFill>
              </a:defRPr>
            </a:defPPr>
            <a:lvl1pPr marL="0" marR="0" indent="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1pPr>
            <a:lvl2pPr marL="0" marR="0" indent="2286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2pPr>
            <a:lvl3pPr marL="0" marR="0" indent="4572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3pPr>
            <a:lvl4pPr marL="0" marR="0" indent="6858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4pPr>
            <a:lvl5pPr marL="0" marR="0" indent="9144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5pPr>
            <a:lvl6pPr marL="0" marR="0" indent="11430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6pPr>
            <a:lvl7pPr marL="0" marR="0" indent="13716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7pPr>
            <a:lvl8pPr marL="0" marR="0" indent="16002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8pPr>
            <a:lvl9pPr marL="0" marR="0" indent="18288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9pPr>
          </a:lstStyle>
          <a:p>
            <a:pPr marL="228600" indent="-228600" algn="l" defTabSz="457200">
              <a:lnSpc>
                <a:spcPct val="80000"/>
              </a:lnSpc>
              <a:spcBef>
                <a:spcPts val="900"/>
              </a:spcBef>
              <a:buSzPct val="100000"/>
              <a:buChar char="•"/>
              <a:defRPr>
                <a:solidFill>
                  <a:srgbClr val="0B2F65"/>
                </a:solidFill>
                <a:latin typeface="Sukhumvit Set Semi Bold"/>
                <a:ea typeface="Sukhumvit Set Semi Bold"/>
                <a:cs typeface="Sukhumvit Set Semi Bold"/>
                <a:sym typeface="Sukhumvit Set Semi Bold"/>
              </a:defRPr>
            </a:pPr>
            <a:r>
              <a:t>คิดค้นและแสวงหาวิธีการ หรือ solutions ใหม่ ๆ ทำให้เกิด big impact เพื่อปรับปรุงและออกแบบการให้บริการสาธารณะให้สามารถตอบสนองปัญหา</a:t>
            </a:r>
            <a:br/>
            <a:r>
              <a:t>ความต้องการของความประชาชนได้อย่างมีคุณภาพ</a:t>
            </a:r>
          </a:p>
        </p:txBody>
      </p:sp>
      <p:grpSp>
        <p:nvGrpSpPr>
          <p:cNvPr id="13" name="Group 12"/>
          <p:cNvGrpSpPr/>
          <p:nvPr/>
        </p:nvGrpSpPr>
        <p:grpSpPr>
          <a:xfrm>
            <a:off x="5661774" y="2973883"/>
            <a:ext cx="13941552" cy="3505200"/>
            <a:chOff x="317500" y="317500"/>
            <a:chExt cx="13941552" cy="3505200"/>
          </a:xfrm>
        </p:grpSpPr>
        <p:pic>
          <p:nvPicPr>
            <p:cNvPr id="11" name="PFE element 142"/>
            <p:cNvPicPr>
              <a:picLocks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7500" y="317500"/>
              <a:ext cx="13941552" cy="3505200"/>
            </a:xfrm>
            <a:prstGeom prst="rect">
              <a:avLst/>
            </a:prstGeom>
          </p:spPr>
        </p:pic>
        <p:sp>
          <p:nvSpPr>
            <p:cNvPr id="12" name="Shape_42"/>
            <p:cNvSpPr/>
            <p:nvPr/>
          </p:nvSpPr>
          <p:spPr>
            <a:xfrm>
              <a:off x="317500" y="317500"/>
              <a:ext cx="13941552" cy="3505200"/>
            </a:xfrm>
            <a:prstGeom prst="rect">
              <a:avLst/>
            </a:prstGeom>
            <a:blipFill dpi="0" rotWithShape="1">
              <a:blip r:embed="rId12">
                <a:alphaModFix amt="0"/>
              </a:blip>
              <a:srcRect/>
              <a:tile tx="0" ty="0" sx="100000" sy="100000" flip="none" algn="tl"/>
            </a:blipFill>
            <a:ln w="127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</p:grpSp>
      <p:pic>
        <p:nvPicPr>
          <p:cNvPr id="278" name="pasted-image.pdf" descr="pasted-image.pdf"/>
          <p:cNvPicPr>
            <a:picLocks noChangeAspect="1"/>
          </p:cNvPicPr>
          <p:nvPr/>
        </p:nvPicPr>
        <p:blipFill>
          <a:blip r:embed="rId13">
            <a:extLst/>
          </a:blip>
          <a:stretch>
            <a:fillRect/>
          </a:stretch>
        </p:blipFill>
        <p:spPr>
          <a:xfrm>
            <a:off x="751075" y="2753915"/>
            <a:ext cx="3754770" cy="4599111"/>
          </a:xfrm>
          <a:prstGeom prst="rect">
            <a:avLst/>
          </a:prstGeom>
          <a:ln w="12700">
            <a:miter lim="400000"/>
          </a:ln>
        </p:spPr>
      </p:pic>
      <p:sp>
        <p:nvSpPr>
          <p:cNvPr id="279" name="pfehide144" hidden="1"/>
          <p:cNvSpPr/>
          <p:nvPr/>
        </p:nvSpPr>
        <p:spPr>
          <a:xfrm>
            <a:off x="153766" y="7801463"/>
            <a:ext cx="4949388" cy="1905405"/>
          </a:xfrm>
          <a:prstGeom prst="rect">
            <a:avLst/>
          </a:prstGeom>
          <a:solidFill>
            <a:srgbClr val="FCD432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 anchor="ctr"/>
          <a:lstStyle>
            <a:defPPr marL="0" marR="0" indent="0" algn="l" defTabSz="914400" rtl="0" fontAlgn="auto" latinLnBrk="1" hangingPunct="0">
              <a:defRPr kumimoji="0" sz="1800" b="0" i="0" u="none" strike="noStrike" cap="none" spc="0" normalizeH="0" baseline="0">
                <a:solidFill>
                  <a:srgbClr val="000000"/>
                </a:solidFill>
              </a:defRPr>
            </a:defPPr>
            <a:lvl1pPr marL="0" marR="0" indent="0" algn="ctr" defTabSz="457200" rtl="0" fontAlgn="auto" latinLnBrk="0" hangingPunct="0">
              <a:lnSpc>
                <a:spcPct val="80000"/>
              </a:lnSpc>
              <a:spcBef>
                <a:spcPts val="900"/>
              </a:spcBef>
              <a:defRPr kumimoji="0" sz="4200" b="0" i="0" u="none" strike="noStrike" cap="none" spc="0" normalizeH="0" baseline="0">
                <a:solidFill>
                  <a:srgbClr val="424242"/>
                </a:solidFill>
                <a:latin typeface="Sukhumvit Set Bold"/>
                <a:ea typeface="Sukhumvit Set Bold"/>
                <a:cs typeface="Sukhumvit Set Bold"/>
                <a:sym typeface="Sukhumvit Set Bold"/>
              </a:defRPr>
            </a:lvl1pPr>
            <a:lvl2pPr marL="0" marR="0" indent="2286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2pPr>
            <a:lvl3pPr marL="0" marR="0" indent="4572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3pPr>
            <a:lvl4pPr marL="0" marR="0" indent="6858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4pPr>
            <a:lvl5pPr marL="0" marR="0" indent="9144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5pPr>
            <a:lvl6pPr marL="0" marR="0" indent="11430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6pPr>
            <a:lvl7pPr marL="0" marR="0" indent="13716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7pPr>
            <a:lvl8pPr marL="0" marR="0" indent="16002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8pPr>
            <a:lvl9pPr marL="0" marR="0" indent="18288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9pPr>
          </a:lstStyle>
          <a:p>
            <a:r>
              <a:t>การสร้างนวัตกรรม (Innovation)</a:t>
            </a:r>
          </a:p>
        </p:txBody>
      </p:sp>
      <p:grpSp>
        <p:nvGrpSpPr>
          <p:cNvPr id="16" name="Group 15"/>
          <p:cNvGrpSpPr/>
          <p:nvPr/>
        </p:nvGrpSpPr>
        <p:grpSpPr>
          <a:xfrm>
            <a:off x="153484" y="7803190"/>
            <a:ext cx="4949952" cy="1901952"/>
            <a:chOff x="317497" y="317499"/>
            <a:chExt cx="4949952" cy="1901952"/>
          </a:xfrm>
        </p:grpSpPr>
        <p:pic>
          <p:nvPicPr>
            <p:cNvPr id="14" name="PFE element 144"/>
            <p:cNvPicPr>
              <a:picLocks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7497" y="317499"/>
              <a:ext cx="4949952" cy="1901952"/>
            </a:xfrm>
            <a:prstGeom prst="rect">
              <a:avLst/>
            </a:prstGeom>
          </p:spPr>
        </p:pic>
        <p:sp>
          <p:nvSpPr>
            <p:cNvPr id="15" name="Shape_43"/>
            <p:cNvSpPr/>
            <p:nvPr/>
          </p:nvSpPr>
          <p:spPr>
            <a:xfrm>
              <a:off x="317497" y="317499"/>
              <a:ext cx="4949952" cy="1901952"/>
            </a:xfrm>
            <a:prstGeom prst="rect">
              <a:avLst/>
            </a:prstGeom>
            <a:blipFill dpi="0" rotWithShape="1">
              <a:blip r:embed="rId12">
                <a:alphaModFix amt="0"/>
              </a:blip>
              <a:srcRect/>
              <a:tile tx="0" ty="0" sx="100000" sy="100000" flip="none" algn="tl"/>
            </a:blipFill>
            <a:ln w="127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</p:grpSp>
      <p:sp>
        <p:nvSpPr>
          <p:cNvPr id="280" name="pfehide145" hidden="1"/>
          <p:cNvSpPr/>
          <p:nvPr/>
        </p:nvSpPr>
        <p:spPr>
          <a:xfrm>
            <a:off x="5661774" y="6884788"/>
            <a:ext cx="14408034" cy="5922011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defPPr marL="0" marR="0" indent="0" algn="l" defTabSz="914400" rtl="0" fontAlgn="auto" latinLnBrk="1" hangingPunct="0">
              <a:defRPr kumimoji="0" sz="1800" b="0" i="0" u="none" strike="noStrike" cap="none" spc="0" normalizeH="0" baseline="0">
                <a:solidFill>
                  <a:srgbClr val="000000"/>
                </a:solidFill>
              </a:defRPr>
            </a:defPPr>
            <a:lvl1pPr marL="0" marR="0" indent="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1pPr>
            <a:lvl2pPr marL="0" marR="0" indent="2286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2pPr>
            <a:lvl3pPr marL="0" marR="0" indent="4572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3pPr>
            <a:lvl4pPr marL="0" marR="0" indent="6858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4pPr>
            <a:lvl5pPr marL="0" marR="0" indent="9144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5pPr>
            <a:lvl6pPr marL="0" marR="0" indent="11430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6pPr>
            <a:lvl7pPr marL="0" marR="0" indent="13716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7pPr>
            <a:lvl8pPr marL="0" marR="0" indent="16002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8pPr>
            <a:lvl9pPr marL="0" marR="0" indent="18288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9pPr>
          </a:lstStyle>
          <a:p>
            <a:pPr marL="228600" indent="-228600" algn="l" defTabSz="457200">
              <a:lnSpc>
                <a:spcPct val="80000"/>
              </a:lnSpc>
              <a:spcBef>
                <a:spcPts val="900"/>
              </a:spcBef>
              <a:buSzPct val="100000"/>
              <a:buChar char="•"/>
              <a:defRPr>
                <a:solidFill>
                  <a:srgbClr val="0B2F65"/>
                </a:solidFill>
                <a:latin typeface="Sukhumvit Set Semi Bold"/>
                <a:ea typeface="Sukhumvit Set Semi Bold"/>
                <a:cs typeface="Sukhumvit Set Semi Bold"/>
                <a:sym typeface="Sukhumvit Set Semi Bold"/>
              </a:defRPr>
            </a:pPr>
            <a:r>
              <a:t>ใช้วิธีห้องปฏิบัติการ (GovLab/Public Sector Innovation Lab) และใช้วิธีการออกแบบ </a:t>
            </a:r>
            <a:br/>
            <a:r>
              <a:t>(Design Thinking) โดยให้ประชาชนเข้ามามีส่วนร่วม</a:t>
            </a:r>
            <a:br/>
            <a:r>
              <a:t>เพื่อสร้างความเข้าใจและเข้าถึงความรู้สึกนึกคิด (Empathize) ก่อนจะสร้างจินตนาการ (Ideate) </a:t>
            </a:r>
            <a:br/>
            <a:r>
              <a:t>พัฒนาต้นแบบ (Prototype) ทำการทดสอบ </a:t>
            </a:r>
            <a:br/>
            <a:r>
              <a:t>ปฏิบัติจริง และขยายผลต่อไป</a:t>
            </a:r>
          </a:p>
        </p:txBody>
      </p:sp>
      <p:grpSp>
        <p:nvGrpSpPr>
          <p:cNvPr id="19" name="Group 18"/>
          <p:cNvGrpSpPr/>
          <p:nvPr/>
        </p:nvGrpSpPr>
        <p:grpSpPr>
          <a:xfrm>
            <a:off x="5661774" y="6889234"/>
            <a:ext cx="14398752" cy="5913120"/>
            <a:chOff x="317500" y="317500"/>
            <a:chExt cx="14398752" cy="5913120"/>
          </a:xfrm>
        </p:grpSpPr>
        <p:pic>
          <p:nvPicPr>
            <p:cNvPr id="17" name="PFE element 145"/>
            <p:cNvPicPr>
              <a:picLocks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7500" y="317500"/>
              <a:ext cx="14398752" cy="5913120"/>
            </a:xfrm>
            <a:prstGeom prst="rect">
              <a:avLst/>
            </a:prstGeom>
          </p:spPr>
        </p:pic>
        <p:sp>
          <p:nvSpPr>
            <p:cNvPr id="18" name="Shape_44"/>
            <p:cNvSpPr/>
            <p:nvPr/>
          </p:nvSpPr>
          <p:spPr>
            <a:xfrm>
              <a:off x="317500" y="317500"/>
              <a:ext cx="14398752" cy="5913120"/>
            </a:xfrm>
            <a:prstGeom prst="rect">
              <a:avLst/>
            </a:prstGeom>
            <a:blipFill dpi="0" rotWithShape="1">
              <a:blip r:embed="rId12">
                <a:alphaModFix amt="0"/>
              </a:blip>
              <a:srcRect/>
              <a:tile tx="0" ty="0" sx="100000" sy="100000" flip="none" algn="tl"/>
            </a:blipFill>
            <a:ln w="127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</p:grpSp>
      <p:pic>
        <p:nvPicPr>
          <p:cNvPr id="281" name="index2.png" descr="index2.png"/>
          <p:cNvPicPr>
            <a:picLocks noChangeAspect="1"/>
          </p:cNvPicPr>
          <p:nvPr/>
        </p:nvPicPr>
        <p:blipFill>
          <a:blip r:embed="rId16">
            <a:extLst/>
          </a:blip>
          <a:stretch>
            <a:fillRect/>
          </a:stretch>
        </p:blipFill>
        <p:spPr>
          <a:xfrm>
            <a:off x="23047433" y="12560123"/>
            <a:ext cx="1265280" cy="1064181"/>
          </a:xfrm>
          <a:prstGeom prst="rect">
            <a:avLst/>
          </a:prstGeom>
          <a:ln w="12700">
            <a:miter lim="400000"/>
          </a:ln>
        </p:spPr>
      </p:pic>
      <p:sp>
        <p:nvSpPr>
          <p:cNvPr id="282" name="pfehide147" hidden="1"/>
          <p:cNvSpPr/>
          <p:nvPr/>
        </p:nvSpPr>
        <p:spPr>
          <a:xfrm>
            <a:off x="927265" y="345319"/>
            <a:ext cx="18972469" cy="1822289"/>
          </a:xfrm>
          <a:prstGeom prst="rect">
            <a:avLst/>
          </a:prstGeom>
          <a:solidFill>
            <a:srgbClr val="EC4A39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8100" tIns="38100" rIns="38100" bIns="38100" anchor="ctr"/>
          <a:lstStyle>
            <a:defPPr marL="0" marR="0" indent="0" algn="l" defTabSz="914400" rtl="0" fontAlgn="auto" latinLnBrk="1" hangingPunct="0">
              <a:defRPr kumimoji="0" sz="1800" b="0" i="0" u="none" strike="noStrike" cap="none" spc="0" normalizeH="0" baseline="0">
                <a:solidFill>
                  <a:srgbClr val="000000"/>
                </a:solidFill>
              </a:defRPr>
            </a:defPPr>
            <a:lvl1pPr marL="0" marR="0" indent="0" algn="ctr" defTabSz="457200" rtl="0" fontAlgn="auto" latinLnBrk="0" hangingPunct="0">
              <a:lnSpc>
                <a:spcPct val="110000"/>
              </a:lnSpc>
              <a:spcBef>
                <a:spcPts val="900"/>
              </a:spcBef>
              <a:defRPr kumimoji="0" sz="6400" b="0" i="0" u="none" strike="noStrike" cap="none" spc="0" normalizeH="0" baseline="0">
                <a:solidFill>
                  <a:srgbClr val="FFFFFF"/>
                </a:solidFill>
                <a:latin typeface="Sukhumvit Set Bold"/>
                <a:ea typeface="Sukhumvit Set Bold"/>
                <a:cs typeface="Sukhumvit Set Bold"/>
                <a:sym typeface="Sukhumvit Set Bold"/>
              </a:defRPr>
            </a:lvl1pPr>
            <a:lvl2pPr marL="0" marR="0" indent="2286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2pPr>
            <a:lvl3pPr marL="0" marR="0" indent="4572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3pPr>
            <a:lvl4pPr marL="0" marR="0" indent="6858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4pPr>
            <a:lvl5pPr marL="0" marR="0" indent="9144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5pPr>
            <a:lvl6pPr marL="0" marR="0" indent="11430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6pPr>
            <a:lvl7pPr marL="0" marR="0" indent="13716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7pPr>
            <a:lvl8pPr marL="0" marR="0" indent="16002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8pPr>
            <a:lvl9pPr marL="0" marR="0" indent="18288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9pPr>
          </a:lstStyle>
          <a:p>
            <a:r>
              <a:t>ปัจจัยแห่งความสำเร็จของระบบราชการ 4.0</a:t>
            </a:r>
          </a:p>
        </p:txBody>
      </p:sp>
      <p:grpSp>
        <p:nvGrpSpPr>
          <p:cNvPr id="22" name="Group 21"/>
          <p:cNvGrpSpPr/>
          <p:nvPr/>
        </p:nvGrpSpPr>
        <p:grpSpPr>
          <a:xfrm>
            <a:off x="927265" y="342063"/>
            <a:ext cx="18970752" cy="1828800"/>
            <a:chOff x="317500" y="317500"/>
            <a:chExt cx="18970752" cy="1828800"/>
          </a:xfrm>
        </p:grpSpPr>
        <p:pic>
          <p:nvPicPr>
            <p:cNvPr id="20" name="PFE element 147"/>
            <p:cNvPicPr>
              <a:picLocks/>
            </p:cNvPicPr>
            <p:nvPr/>
          </p:nvPicPr>
          <p:blipFill>
            <a:blip r:embed="rId1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7500" y="317500"/>
              <a:ext cx="18970752" cy="1828800"/>
            </a:xfrm>
            <a:prstGeom prst="rect">
              <a:avLst/>
            </a:prstGeom>
          </p:spPr>
        </p:pic>
        <p:sp>
          <p:nvSpPr>
            <p:cNvPr id="21" name="Shape_45"/>
            <p:cNvSpPr/>
            <p:nvPr/>
          </p:nvSpPr>
          <p:spPr>
            <a:xfrm>
              <a:off x="317500" y="317500"/>
              <a:ext cx="18970752" cy="1828800"/>
            </a:xfrm>
            <a:prstGeom prst="rect">
              <a:avLst/>
            </a:prstGeom>
            <a:blipFill dpi="0" rotWithShape="1">
              <a:blip r:embed="rId12">
                <a:alphaModFix amt="0"/>
              </a:blip>
              <a:srcRect/>
              <a:tile tx="0" ty="0" sx="100000" sy="100000" flip="none" algn="tl"/>
            </a:blipFill>
            <a:ln w="127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dissolve/>
      </p:transition>
    </mc:Choice>
    <mc:Fallback xmlns="">
      <p:transition spd="fast">
        <p:fade/>
      </p:transition>
    </mc:Fallback>
  </mc:AlternateContent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grpId="2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1" fill="hold"/>
                                        <p:tgtEl>
                                          <p:spTgt spid="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499"/>
                                        <p:tgtEl>
                                          <p:spTgt spid="2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499"/>
                            </p:stCondLst>
                            <p:childTnLst>
                              <p:par>
                                <p:cTn id="14" presetID="4" presetClass="entr" presetSubtype="32" fill="hold" grpId="3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5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6" dur="499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fill="hold" grpId="4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fill="hold" grpId="5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5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7" grpId="4" animBg="1" advAuto="0"/>
      <p:bldP spid="278" grpId="2" animBg="1" advAuto="0"/>
      <p:bldP spid="279" grpId="3" animBg="1" advAuto="0"/>
      <p:bldP spid="280" grpId="5" animBg="1" advAuto="0"/>
      <p:bldP spid="282" grpId="1" animBg="1" advAuto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theme1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 Light"/>
        <a:ea typeface="Helvetica Light"/>
        <a:cs typeface="Helvetica Light"/>
      </a:majorFont>
      <a:minorFont>
        <a:latin typeface="Helvetica Light"/>
        <a:ea typeface="Helvetica Light"/>
        <a:cs typeface="Helvetica Light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127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  <a:srcRect/>
          <a:tile tx="0" ty="0" sx="100000" sy="100000" flip="none" algn="tl"/>
        </a:blipFill>
        <a:ln w="12700" cap="flat">
          <a:noFill/>
          <a:miter lim="400000"/>
        </a:ln>
        <a:effectLst>
          <a:outerShdw blurRad="38100" dist="25400" dir="5400000" rotWithShape="0">
            <a:srgbClr val="000000">
              <a:alpha val="50000"/>
            </a:srgbClr>
          </a:outerShdw>
        </a:effectLst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50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 Light"/>
        <a:ea typeface="Helvetica Light"/>
        <a:cs typeface="Helvetica Light"/>
      </a:majorFont>
      <a:minorFont>
        <a:latin typeface="Helvetica Light"/>
        <a:ea typeface="Helvetica Light"/>
        <a:cs typeface="Helvetica Light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127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  <a:srcRect/>
          <a:tile tx="0" ty="0" sx="100000" sy="100000" flip="none" algn="tl"/>
        </a:blipFill>
        <a:ln w="12700" cap="flat">
          <a:noFill/>
          <a:miter lim="400000"/>
        </a:ln>
        <a:effectLst>
          <a:outerShdw blurRad="38100" dist="25400" dir="5400000" rotWithShape="0">
            <a:srgbClr val="000000">
              <a:alpha val="50000"/>
            </a:srgbClr>
          </a:outerShdw>
        </a:effectLst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50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</TotalTime>
  <Words>927</Words>
  <Application>Microsoft Macintosh PowerPoint</Application>
  <PresentationFormat>Custom</PresentationFormat>
  <Paragraphs>102</Paragraphs>
  <Slides>15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4" baseType="lpstr">
      <vt:lpstr>Avenir Next</vt:lpstr>
      <vt:lpstr>Avenir Next Medium</vt:lpstr>
      <vt:lpstr>Helvetica</vt:lpstr>
      <vt:lpstr>Helvetica Light</vt:lpstr>
      <vt:lpstr>Helvetica Neue</vt:lpstr>
      <vt:lpstr>Sukhumvit Set Bold</vt:lpstr>
      <vt:lpstr>Sukhumvit Set Semi Bold</vt:lpstr>
      <vt:lpstr>Sukhumvit Set Text</vt:lpstr>
      <vt:lpstr>White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15.0033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Suwat Sookthai</cp:lastModifiedBy>
  <cp:revision>9</cp:revision>
  <dcterms:modified xsi:type="dcterms:W3CDTF">2017-05-19T02:37:24Z</dcterms:modified>
</cp:coreProperties>
</file>